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0" r:id="rId1"/>
  </p:sldMasterIdLst>
  <p:sldIdLst>
    <p:sldId id="256" r:id="rId2"/>
    <p:sldId id="257" r:id="rId3"/>
    <p:sldId id="260" r:id="rId4"/>
    <p:sldId id="262" r:id="rId5"/>
    <p:sldId id="263" r:id="rId6"/>
    <p:sldId id="264" r:id="rId7"/>
    <p:sldId id="259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Kinh doanh kém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9F-EC42-9F5D-42A3AD6A379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9F-EC42-9F5D-42A3AD6A379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9F-EC42-9F5D-42A3AD6A379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9F-EC42-9F5D-42A3AD6A379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A9F-EC42-9F5D-42A3AD6A379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A9F-EC42-9F5D-42A3AD6A379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A9F-EC42-9F5D-42A3AD6A3795}"/>
              </c:ext>
            </c:extLst>
          </c:dPt>
          <c:cat>
            <c:strRef>
              <c:f>Sheet1!$A$2:$A$8</c:f>
              <c:strCache>
                <c:ptCount val="7"/>
                <c:pt idx="0">
                  <c:v>Hết hạn</c:v>
                </c:pt>
                <c:pt idx="1">
                  <c:v>Mất cắp</c:v>
                </c:pt>
                <c:pt idx="2">
                  <c:v>Hư hỏng</c:v>
                </c:pt>
                <c:pt idx="3">
                  <c:v>Sai sót kiểm hàng</c:v>
                </c:pt>
                <c:pt idx="4">
                  <c:v>Gía cả thiếu hợp lý</c:v>
                </c:pt>
                <c:pt idx="5">
                  <c:v>Chi phí vận hành cao</c:v>
                </c:pt>
                <c:pt idx="6">
                  <c:v>Còn lại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  <c:pt idx="5">
                  <c:v>2</c:v>
                </c:pt>
                <c:pt idx="6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A9F-EC42-9F5D-42A3AD6A3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254619073585103"/>
          <c:y val="0.73345495856761955"/>
          <c:w val="0.82391933844861365"/>
          <c:h val="0.221520450044319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Kinh doanh tốt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B4-464D-9845-0EA06A509B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B4-464D-9845-0EA06A509B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B4-464D-9845-0EA06A509B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B4-464D-9845-0EA06A509BA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FB4-464D-9845-0EA06A509BA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FB4-464D-9845-0EA06A509BA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FB4-464D-9845-0EA06A509BA4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  <c:pt idx="6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FB4-464D-9845-0EA06A509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92C5F9-FADB-47C6-A1D8-8DF6F37AB66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B9D58E-D1ED-48E3-AD86-AA917AF8F4F9}">
      <dgm:prSet/>
      <dgm:spPr/>
      <dgm:t>
        <a:bodyPr/>
        <a:lstStyle/>
        <a:p>
          <a:r>
            <a:rPr lang="en-US"/>
            <a:t>Ứng dụng đa nền tảng (chính là mobile, có thể mở rộng thành POS)</a:t>
          </a:r>
        </a:p>
      </dgm:t>
    </dgm:pt>
    <dgm:pt modelId="{CBB1F971-B77D-469D-A920-940F7426DB07}" type="parTrans" cxnId="{CACC3EA4-19C3-4740-A1F7-62C201153511}">
      <dgm:prSet/>
      <dgm:spPr/>
      <dgm:t>
        <a:bodyPr/>
        <a:lstStyle/>
        <a:p>
          <a:endParaRPr lang="en-US"/>
        </a:p>
      </dgm:t>
    </dgm:pt>
    <dgm:pt modelId="{4E74D108-CACB-4E79-9A45-4678DD150F47}" type="sibTrans" cxnId="{CACC3EA4-19C3-4740-A1F7-62C201153511}">
      <dgm:prSet/>
      <dgm:spPr/>
      <dgm:t>
        <a:bodyPr/>
        <a:lstStyle/>
        <a:p>
          <a:endParaRPr lang="en-US"/>
        </a:p>
      </dgm:t>
    </dgm:pt>
    <dgm:pt modelId="{9FE922D1-CF3B-40A5-A6A1-FEA4C916AB6B}">
      <dgm:prSet/>
      <dgm:spPr/>
      <dgm:t>
        <a:bodyPr/>
        <a:lstStyle/>
        <a:p>
          <a:r>
            <a:rPr lang="en-US"/>
            <a:t>Quản lý thông tin hàng hoá (giá bán, hạn sử dụng,… thông qua mã vạch)</a:t>
          </a:r>
        </a:p>
      </dgm:t>
    </dgm:pt>
    <dgm:pt modelId="{FAEDBD2B-44E3-4126-8F0A-6573BB8CFBF9}" type="parTrans" cxnId="{D8D3EC26-1422-4DCF-97F8-8A1CC540F78A}">
      <dgm:prSet/>
      <dgm:spPr/>
      <dgm:t>
        <a:bodyPr/>
        <a:lstStyle/>
        <a:p>
          <a:endParaRPr lang="en-US"/>
        </a:p>
      </dgm:t>
    </dgm:pt>
    <dgm:pt modelId="{B9AD5C46-9970-499E-A013-BDB29606B787}" type="sibTrans" cxnId="{D8D3EC26-1422-4DCF-97F8-8A1CC540F78A}">
      <dgm:prSet/>
      <dgm:spPr/>
      <dgm:t>
        <a:bodyPr/>
        <a:lstStyle/>
        <a:p>
          <a:endParaRPr lang="en-US"/>
        </a:p>
      </dgm:t>
    </dgm:pt>
    <dgm:pt modelId="{2A5380BD-A07D-4761-B044-9291367236AA}">
      <dgm:prSet/>
      <dgm:spPr/>
      <dgm:t>
        <a:bodyPr/>
        <a:lstStyle/>
        <a:p>
          <a:r>
            <a:rPr lang="en-US"/>
            <a:t>Báo cáo doanh thu, tổng kết đề xuất xu hướng sản phẩm</a:t>
          </a:r>
        </a:p>
      </dgm:t>
    </dgm:pt>
    <dgm:pt modelId="{0578D50E-1ACC-44A8-94CF-21B82873D504}" type="parTrans" cxnId="{E5AF99A1-F70A-41E9-8E5C-72486B666838}">
      <dgm:prSet/>
      <dgm:spPr/>
      <dgm:t>
        <a:bodyPr/>
        <a:lstStyle/>
        <a:p>
          <a:endParaRPr lang="en-US"/>
        </a:p>
      </dgm:t>
    </dgm:pt>
    <dgm:pt modelId="{4E120A2A-F1F7-4736-AF5E-0C27E7FB7BB6}" type="sibTrans" cxnId="{E5AF99A1-F70A-41E9-8E5C-72486B666838}">
      <dgm:prSet/>
      <dgm:spPr/>
      <dgm:t>
        <a:bodyPr/>
        <a:lstStyle/>
        <a:p>
          <a:endParaRPr lang="en-US"/>
        </a:p>
      </dgm:t>
    </dgm:pt>
    <dgm:pt modelId="{FAB6B63F-FDD3-445D-BDE0-144C852838A4}">
      <dgm:prSet/>
      <dgm:spPr/>
      <dgm:t>
        <a:bodyPr/>
        <a:lstStyle/>
        <a:p>
          <a:r>
            <a:rPr lang="en-US"/>
            <a:t>Các tính năng mở rộng cao cấp (hỗ trợ quản lý nhân sự, cửa hàng kết nghĩa,…)</a:t>
          </a:r>
        </a:p>
      </dgm:t>
    </dgm:pt>
    <dgm:pt modelId="{50F8BA49-9049-4319-A2DC-CD0B84516CB4}" type="parTrans" cxnId="{9B76FBE6-E390-4E05-9807-696B5A362893}">
      <dgm:prSet/>
      <dgm:spPr/>
      <dgm:t>
        <a:bodyPr/>
        <a:lstStyle/>
        <a:p>
          <a:endParaRPr lang="en-US"/>
        </a:p>
      </dgm:t>
    </dgm:pt>
    <dgm:pt modelId="{ED41A32C-2103-4BAB-99D0-46BBF113032D}" type="sibTrans" cxnId="{9B76FBE6-E390-4E05-9807-696B5A362893}">
      <dgm:prSet/>
      <dgm:spPr/>
      <dgm:t>
        <a:bodyPr/>
        <a:lstStyle/>
        <a:p>
          <a:endParaRPr lang="en-US"/>
        </a:p>
      </dgm:t>
    </dgm:pt>
    <dgm:pt modelId="{FAEABEBF-B134-4840-B2F7-7747A432AF91}" type="pres">
      <dgm:prSet presAssocID="{4992C5F9-FADB-47C6-A1D8-8DF6F37AB665}" presName="outerComposite" presStyleCnt="0">
        <dgm:presLayoutVars>
          <dgm:chMax val="5"/>
          <dgm:dir/>
          <dgm:resizeHandles val="exact"/>
        </dgm:presLayoutVars>
      </dgm:prSet>
      <dgm:spPr/>
    </dgm:pt>
    <dgm:pt modelId="{B058CA0D-B15C-1145-B487-7C22A590F74E}" type="pres">
      <dgm:prSet presAssocID="{4992C5F9-FADB-47C6-A1D8-8DF6F37AB665}" presName="dummyMaxCanvas" presStyleCnt="0">
        <dgm:presLayoutVars/>
      </dgm:prSet>
      <dgm:spPr/>
    </dgm:pt>
    <dgm:pt modelId="{C5108335-63BC-E146-88CB-7F244F33B6A1}" type="pres">
      <dgm:prSet presAssocID="{4992C5F9-FADB-47C6-A1D8-8DF6F37AB665}" presName="FourNodes_1" presStyleLbl="node1" presStyleIdx="0" presStyleCnt="4">
        <dgm:presLayoutVars>
          <dgm:bulletEnabled val="1"/>
        </dgm:presLayoutVars>
      </dgm:prSet>
      <dgm:spPr/>
    </dgm:pt>
    <dgm:pt modelId="{9CD959A4-771E-9A48-8880-BE7CA355E4EB}" type="pres">
      <dgm:prSet presAssocID="{4992C5F9-FADB-47C6-A1D8-8DF6F37AB665}" presName="FourNodes_2" presStyleLbl="node1" presStyleIdx="1" presStyleCnt="4">
        <dgm:presLayoutVars>
          <dgm:bulletEnabled val="1"/>
        </dgm:presLayoutVars>
      </dgm:prSet>
      <dgm:spPr/>
    </dgm:pt>
    <dgm:pt modelId="{F7C7FB91-CA19-4447-904B-78D2158A63DE}" type="pres">
      <dgm:prSet presAssocID="{4992C5F9-FADB-47C6-A1D8-8DF6F37AB665}" presName="FourNodes_3" presStyleLbl="node1" presStyleIdx="2" presStyleCnt="4">
        <dgm:presLayoutVars>
          <dgm:bulletEnabled val="1"/>
        </dgm:presLayoutVars>
      </dgm:prSet>
      <dgm:spPr/>
    </dgm:pt>
    <dgm:pt modelId="{558E7CF8-6D19-034B-9EC4-7C9C509189A9}" type="pres">
      <dgm:prSet presAssocID="{4992C5F9-FADB-47C6-A1D8-8DF6F37AB665}" presName="FourNodes_4" presStyleLbl="node1" presStyleIdx="3" presStyleCnt="4">
        <dgm:presLayoutVars>
          <dgm:bulletEnabled val="1"/>
        </dgm:presLayoutVars>
      </dgm:prSet>
      <dgm:spPr/>
    </dgm:pt>
    <dgm:pt modelId="{060A9C6E-E0A4-404D-AFFE-79FA42F75133}" type="pres">
      <dgm:prSet presAssocID="{4992C5F9-FADB-47C6-A1D8-8DF6F37AB665}" presName="FourConn_1-2" presStyleLbl="fgAccFollowNode1" presStyleIdx="0" presStyleCnt="3">
        <dgm:presLayoutVars>
          <dgm:bulletEnabled val="1"/>
        </dgm:presLayoutVars>
      </dgm:prSet>
      <dgm:spPr/>
    </dgm:pt>
    <dgm:pt modelId="{966FBC2F-8966-CC4D-832F-737D350E1F7B}" type="pres">
      <dgm:prSet presAssocID="{4992C5F9-FADB-47C6-A1D8-8DF6F37AB665}" presName="FourConn_2-3" presStyleLbl="fgAccFollowNode1" presStyleIdx="1" presStyleCnt="3">
        <dgm:presLayoutVars>
          <dgm:bulletEnabled val="1"/>
        </dgm:presLayoutVars>
      </dgm:prSet>
      <dgm:spPr/>
    </dgm:pt>
    <dgm:pt modelId="{B58972ED-98A2-1243-A9CF-2DF029094F6C}" type="pres">
      <dgm:prSet presAssocID="{4992C5F9-FADB-47C6-A1D8-8DF6F37AB665}" presName="FourConn_3-4" presStyleLbl="fgAccFollowNode1" presStyleIdx="2" presStyleCnt="3">
        <dgm:presLayoutVars>
          <dgm:bulletEnabled val="1"/>
        </dgm:presLayoutVars>
      </dgm:prSet>
      <dgm:spPr/>
    </dgm:pt>
    <dgm:pt modelId="{7ADB42C2-A007-1146-8515-C85BCFA3D1D6}" type="pres">
      <dgm:prSet presAssocID="{4992C5F9-FADB-47C6-A1D8-8DF6F37AB665}" presName="FourNodes_1_text" presStyleLbl="node1" presStyleIdx="3" presStyleCnt="4">
        <dgm:presLayoutVars>
          <dgm:bulletEnabled val="1"/>
        </dgm:presLayoutVars>
      </dgm:prSet>
      <dgm:spPr/>
    </dgm:pt>
    <dgm:pt modelId="{9C59C392-D751-264F-8915-289974A3284E}" type="pres">
      <dgm:prSet presAssocID="{4992C5F9-FADB-47C6-A1D8-8DF6F37AB665}" presName="FourNodes_2_text" presStyleLbl="node1" presStyleIdx="3" presStyleCnt="4">
        <dgm:presLayoutVars>
          <dgm:bulletEnabled val="1"/>
        </dgm:presLayoutVars>
      </dgm:prSet>
      <dgm:spPr/>
    </dgm:pt>
    <dgm:pt modelId="{66BEDE8D-4741-0C44-BCD1-26EBCACD4F2C}" type="pres">
      <dgm:prSet presAssocID="{4992C5F9-FADB-47C6-A1D8-8DF6F37AB665}" presName="FourNodes_3_text" presStyleLbl="node1" presStyleIdx="3" presStyleCnt="4">
        <dgm:presLayoutVars>
          <dgm:bulletEnabled val="1"/>
        </dgm:presLayoutVars>
      </dgm:prSet>
      <dgm:spPr/>
    </dgm:pt>
    <dgm:pt modelId="{6477347F-7115-FA47-ABA2-27FD8A1C5F17}" type="pres">
      <dgm:prSet presAssocID="{4992C5F9-FADB-47C6-A1D8-8DF6F37AB66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A254023-252F-EB45-84C8-970ED133C3D1}" type="presOf" srcId="{AFB9D58E-D1ED-48E3-AD86-AA917AF8F4F9}" destId="{7ADB42C2-A007-1146-8515-C85BCFA3D1D6}" srcOrd="1" destOrd="0" presId="urn:microsoft.com/office/officeart/2005/8/layout/vProcess5"/>
    <dgm:cxn modelId="{15AAD225-8FB5-E24A-8C8B-2D36B2FF6AA1}" type="presOf" srcId="{B9AD5C46-9970-499E-A013-BDB29606B787}" destId="{966FBC2F-8966-CC4D-832F-737D350E1F7B}" srcOrd="0" destOrd="0" presId="urn:microsoft.com/office/officeart/2005/8/layout/vProcess5"/>
    <dgm:cxn modelId="{D8D3EC26-1422-4DCF-97F8-8A1CC540F78A}" srcId="{4992C5F9-FADB-47C6-A1D8-8DF6F37AB665}" destId="{9FE922D1-CF3B-40A5-A6A1-FEA4C916AB6B}" srcOrd="1" destOrd="0" parTransId="{FAEDBD2B-44E3-4126-8F0A-6573BB8CFBF9}" sibTransId="{B9AD5C46-9970-499E-A013-BDB29606B787}"/>
    <dgm:cxn modelId="{002ECC2F-57E1-FB4A-8AF7-2AD34948FC70}" type="presOf" srcId="{9FE922D1-CF3B-40A5-A6A1-FEA4C916AB6B}" destId="{9C59C392-D751-264F-8915-289974A3284E}" srcOrd="1" destOrd="0" presId="urn:microsoft.com/office/officeart/2005/8/layout/vProcess5"/>
    <dgm:cxn modelId="{0661FD30-40FA-1B41-BA10-B54BEF9B95D9}" type="presOf" srcId="{FAB6B63F-FDD3-445D-BDE0-144C852838A4}" destId="{6477347F-7115-FA47-ABA2-27FD8A1C5F17}" srcOrd="1" destOrd="0" presId="urn:microsoft.com/office/officeart/2005/8/layout/vProcess5"/>
    <dgm:cxn modelId="{291E5632-CC3C-5044-8015-7DEB85D9A4A8}" type="presOf" srcId="{FAB6B63F-FDD3-445D-BDE0-144C852838A4}" destId="{558E7CF8-6D19-034B-9EC4-7C9C509189A9}" srcOrd="0" destOrd="0" presId="urn:microsoft.com/office/officeart/2005/8/layout/vProcess5"/>
    <dgm:cxn modelId="{BF1B3E33-149A-3C43-9D02-FF8063A15B50}" type="presOf" srcId="{4E74D108-CACB-4E79-9A45-4678DD150F47}" destId="{060A9C6E-E0A4-404D-AFFE-79FA42F75133}" srcOrd="0" destOrd="0" presId="urn:microsoft.com/office/officeart/2005/8/layout/vProcess5"/>
    <dgm:cxn modelId="{27DE4C6F-8741-6D4B-A0F3-0C4D1212128E}" type="presOf" srcId="{4992C5F9-FADB-47C6-A1D8-8DF6F37AB665}" destId="{FAEABEBF-B134-4840-B2F7-7747A432AF91}" srcOrd="0" destOrd="0" presId="urn:microsoft.com/office/officeart/2005/8/layout/vProcess5"/>
    <dgm:cxn modelId="{745DD679-8CFB-784E-BB8C-4A63C4832326}" type="presOf" srcId="{2A5380BD-A07D-4761-B044-9291367236AA}" destId="{66BEDE8D-4741-0C44-BCD1-26EBCACD4F2C}" srcOrd="1" destOrd="0" presId="urn:microsoft.com/office/officeart/2005/8/layout/vProcess5"/>
    <dgm:cxn modelId="{F6269798-8D00-0F4A-911D-8C737737E261}" type="presOf" srcId="{9FE922D1-CF3B-40A5-A6A1-FEA4C916AB6B}" destId="{9CD959A4-771E-9A48-8880-BE7CA355E4EB}" srcOrd="0" destOrd="0" presId="urn:microsoft.com/office/officeart/2005/8/layout/vProcess5"/>
    <dgm:cxn modelId="{E5AF99A1-F70A-41E9-8E5C-72486B666838}" srcId="{4992C5F9-FADB-47C6-A1D8-8DF6F37AB665}" destId="{2A5380BD-A07D-4761-B044-9291367236AA}" srcOrd="2" destOrd="0" parTransId="{0578D50E-1ACC-44A8-94CF-21B82873D504}" sibTransId="{4E120A2A-F1F7-4736-AF5E-0C27E7FB7BB6}"/>
    <dgm:cxn modelId="{CACC3EA4-19C3-4740-A1F7-62C201153511}" srcId="{4992C5F9-FADB-47C6-A1D8-8DF6F37AB665}" destId="{AFB9D58E-D1ED-48E3-AD86-AA917AF8F4F9}" srcOrd="0" destOrd="0" parTransId="{CBB1F971-B77D-469D-A920-940F7426DB07}" sibTransId="{4E74D108-CACB-4E79-9A45-4678DD150F47}"/>
    <dgm:cxn modelId="{B45C8AAC-8060-E94F-B57B-7D2498A058E2}" type="presOf" srcId="{2A5380BD-A07D-4761-B044-9291367236AA}" destId="{F7C7FB91-CA19-4447-904B-78D2158A63DE}" srcOrd="0" destOrd="0" presId="urn:microsoft.com/office/officeart/2005/8/layout/vProcess5"/>
    <dgm:cxn modelId="{553A57B0-6421-FD4D-9F9E-3F470D2D0677}" type="presOf" srcId="{AFB9D58E-D1ED-48E3-AD86-AA917AF8F4F9}" destId="{C5108335-63BC-E146-88CB-7F244F33B6A1}" srcOrd="0" destOrd="0" presId="urn:microsoft.com/office/officeart/2005/8/layout/vProcess5"/>
    <dgm:cxn modelId="{9B76FBE6-E390-4E05-9807-696B5A362893}" srcId="{4992C5F9-FADB-47C6-A1D8-8DF6F37AB665}" destId="{FAB6B63F-FDD3-445D-BDE0-144C852838A4}" srcOrd="3" destOrd="0" parTransId="{50F8BA49-9049-4319-A2DC-CD0B84516CB4}" sibTransId="{ED41A32C-2103-4BAB-99D0-46BBF113032D}"/>
    <dgm:cxn modelId="{C76AA0EF-699A-1D4D-B31F-B9F57978805D}" type="presOf" srcId="{4E120A2A-F1F7-4736-AF5E-0C27E7FB7BB6}" destId="{B58972ED-98A2-1243-A9CF-2DF029094F6C}" srcOrd="0" destOrd="0" presId="urn:microsoft.com/office/officeart/2005/8/layout/vProcess5"/>
    <dgm:cxn modelId="{8B5A8F28-5D77-2142-8A2F-34F4C81B1732}" type="presParOf" srcId="{FAEABEBF-B134-4840-B2F7-7747A432AF91}" destId="{B058CA0D-B15C-1145-B487-7C22A590F74E}" srcOrd="0" destOrd="0" presId="urn:microsoft.com/office/officeart/2005/8/layout/vProcess5"/>
    <dgm:cxn modelId="{7350BB02-D6CB-4B4A-BFBA-2346A9A2344E}" type="presParOf" srcId="{FAEABEBF-B134-4840-B2F7-7747A432AF91}" destId="{C5108335-63BC-E146-88CB-7F244F33B6A1}" srcOrd="1" destOrd="0" presId="urn:microsoft.com/office/officeart/2005/8/layout/vProcess5"/>
    <dgm:cxn modelId="{C947F166-46EE-8848-BFD0-812F07D444A3}" type="presParOf" srcId="{FAEABEBF-B134-4840-B2F7-7747A432AF91}" destId="{9CD959A4-771E-9A48-8880-BE7CA355E4EB}" srcOrd="2" destOrd="0" presId="urn:microsoft.com/office/officeart/2005/8/layout/vProcess5"/>
    <dgm:cxn modelId="{3AEC8A67-E527-314C-9D10-C1871149A096}" type="presParOf" srcId="{FAEABEBF-B134-4840-B2F7-7747A432AF91}" destId="{F7C7FB91-CA19-4447-904B-78D2158A63DE}" srcOrd="3" destOrd="0" presId="urn:microsoft.com/office/officeart/2005/8/layout/vProcess5"/>
    <dgm:cxn modelId="{9C913DDF-91C0-CA40-B890-836A3C13F04D}" type="presParOf" srcId="{FAEABEBF-B134-4840-B2F7-7747A432AF91}" destId="{558E7CF8-6D19-034B-9EC4-7C9C509189A9}" srcOrd="4" destOrd="0" presId="urn:microsoft.com/office/officeart/2005/8/layout/vProcess5"/>
    <dgm:cxn modelId="{B91A1FB3-8B1F-E14B-81E0-1B13A4751D14}" type="presParOf" srcId="{FAEABEBF-B134-4840-B2F7-7747A432AF91}" destId="{060A9C6E-E0A4-404D-AFFE-79FA42F75133}" srcOrd="5" destOrd="0" presId="urn:microsoft.com/office/officeart/2005/8/layout/vProcess5"/>
    <dgm:cxn modelId="{53D83419-DDC1-374C-B116-95EC1165E88C}" type="presParOf" srcId="{FAEABEBF-B134-4840-B2F7-7747A432AF91}" destId="{966FBC2F-8966-CC4D-832F-737D350E1F7B}" srcOrd="6" destOrd="0" presId="urn:microsoft.com/office/officeart/2005/8/layout/vProcess5"/>
    <dgm:cxn modelId="{00345310-2A2F-574C-B7E5-D927ACBB1A82}" type="presParOf" srcId="{FAEABEBF-B134-4840-B2F7-7747A432AF91}" destId="{B58972ED-98A2-1243-A9CF-2DF029094F6C}" srcOrd="7" destOrd="0" presId="urn:microsoft.com/office/officeart/2005/8/layout/vProcess5"/>
    <dgm:cxn modelId="{02F231C8-C54F-974B-9217-A16C4CBB7E0B}" type="presParOf" srcId="{FAEABEBF-B134-4840-B2F7-7747A432AF91}" destId="{7ADB42C2-A007-1146-8515-C85BCFA3D1D6}" srcOrd="8" destOrd="0" presId="urn:microsoft.com/office/officeart/2005/8/layout/vProcess5"/>
    <dgm:cxn modelId="{95B1DF40-2A75-924C-8854-45385C1A29ED}" type="presParOf" srcId="{FAEABEBF-B134-4840-B2F7-7747A432AF91}" destId="{9C59C392-D751-264F-8915-289974A3284E}" srcOrd="9" destOrd="0" presId="urn:microsoft.com/office/officeart/2005/8/layout/vProcess5"/>
    <dgm:cxn modelId="{A01DCE49-F24B-0242-B404-1FC64F71FD17}" type="presParOf" srcId="{FAEABEBF-B134-4840-B2F7-7747A432AF91}" destId="{66BEDE8D-4741-0C44-BCD1-26EBCACD4F2C}" srcOrd="10" destOrd="0" presId="urn:microsoft.com/office/officeart/2005/8/layout/vProcess5"/>
    <dgm:cxn modelId="{83BD18C9-4523-7E4E-ACB3-F3434B7B68B1}" type="presParOf" srcId="{FAEABEBF-B134-4840-B2F7-7747A432AF91}" destId="{6477347F-7115-FA47-ABA2-27FD8A1C5F1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E87476-7CEA-4895-BE50-A3573EF16B5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4C220F0-A40F-42DA-81B4-FCD5BF7F9B31}">
      <dgm:prSet/>
      <dgm:spPr/>
      <dgm:t>
        <a:bodyPr/>
        <a:lstStyle/>
        <a:p>
          <a:r>
            <a:rPr lang="vi-VN"/>
            <a:t>Bán hàng: quét mã vạch thanh toán nhanh chóng</a:t>
          </a:r>
          <a:endParaRPr lang="en-US"/>
        </a:p>
      </dgm:t>
    </dgm:pt>
    <dgm:pt modelId="{552E9EDC-D465-4C57-9033-8DCDE09CF195}" type="parTrans" cxnId="{B0DC5D25-3CA9-4B89-99C4-95A8D9ECEF3D}">
      <dgm:prSet/>
      <dgm:spPr/>
      <dgm:t>
        <a:bodyPr/>
        <a:lstStyle/>
        <a:p>
          <a:endParaRPr lang="en-US"/>
        </a:p>
      </dgm:t>
    </dgm:pt>
    <dgm:pt modelId="{8ED5C897-EFA7-42CC-A3DD-4094AF2F0D0A}" type="sibTrans" cxnId="{B0DC5D25-3CA9-4B89-99C4-95A8D9ECEF3D}">
      <dgm:prSet/>
      <dgm:spPr/>
      <dgm:t>
        <a:bodyPr/>
        <a:lstStyle/>
        <a:p>
          <a:endParaRPr lang="en-US"/>
        </a:p>
      </dgm:t>
    </dgm:pt>
    <dgm:pt modelId="{6DACF6D1-6902-4D06-8DBA-CE56F0EE8E9B}">
      <dgm:prSet/>
      <dgm:spPr/>
      <dgm:t>
        <a:bodyPr/>
        <a:lstStyle/>
        <a:p>
          <a:r>
            <a:rPr lang="vi-VN"/>
            <a:t>Quản lý kho: Theo dõi tồn kho, thông báo hàng sắp hết, nhập/xuất kho</a:t>
          </a:r>
          <a:endParaRPr lang="en-US"/>
        </a:p>
      </dgm:t>
    </dgm:pt>
    <dgm:pt modelId="{DA615649-7D24-4D44-BB96-D9D265938027}" type="parTrans" cxnId="{2071CC9D-9543-469E-8A2C-6E5DFBB1B12C}">
      <dgm:prSet/>
      <dgm:spPr/>
      <dgm:t>
        <a:bodyPr/>
        <a:lstStyle/>
        <a:p>
          <a:endParaRPr lang="en-US"/>
        </a:p>
      </dgm:t>
    </dgm:pt>
    <dgm:pt modelId="{42C4D1B8-9F4D-4741-AF7C-1D686592BDE0}" type="sibTrans" cxnId="{2071CC9D-9543-469E-8A2C-6E5DFBB1B12C}">
      <dgm:prSet/>
      <dgm:spPr/>
      <dgm:t>
        <a:bodyPr/>
        <a:lstStyle/>
        <a:p>
          <a:endParaRPr lang="en-US"/>
        </a:p>
      </dgm:t>
    </dgm:pt>
    <dgm:pt modelId="{8C536D6F-B2EC-4030-856C-B70329169700}">
      <dgm:prSet/>
      <dgm:spPr/>
      <dgm:t>
        <a:bodyPr/>
        <a:lstStyle/>
        <a:p>
          <a:r>
            <a:rPr lang="vi-VN"/>
            <a:t>Quản lý doanh thu: Báo cáo doanh thu, thống kê lợi nhuận</a:t>
          </a:r>
          <a:endParaRPr lang="en-US"/>
        </a:p>
      </dgm:t>
    </dgm:pt>
    <dgm:pt modelId="{F54C3EEE-019E-4B3A-9184-D04FC950A5ED}" type="parTrans" cxnId="{27C2F6D2-6E72-4C51-AC68-5724D7FB216C}">
      <dgm:prSet/>
      <dgm:spPr/>
      <dgm:t>
        <a:bodyPr/>
        <a:lstStyle/>
        <a:p>
          <a:endParaRPr lang="en-US"/>
        </a:p>
      </dgm:t>
    </dgm:pt>
    <dgm:pt modelId="{E9F2E7E0-79ED-4DF3-92A6-3C29DAB89CBF}" type="sibTrans" cxnId="{27C2F6D2-6E72-4C51-AC68-5724D7FB216C}">
      <dgm:prSet/>
      <dgm:spPr/>
      <dgm:t>
        <a:bodyPr/>
        <a:lstStyle/>
        <a:p>
          <a:endParaRPr lang="en-US"/>
        </a:p>
      </dgm:t>
    </dgm:pt>
    <dgm:pt modelId="{3F065834-0C96-456D-88CB-E0D8605DA1F4}">
      <dgm:prSet/>
      <dgm:spPr/>
      <dgm:t>
        <a:bodyPr/>
        <a:lstStyle/>
        <a:p>
          <a:r>
            <a:rPr lang="vi-VN"/>
            <a:t>Quản lý khách hàng: Lưu thông tin khách hàng thân thiết, lịch sử mua hàng</a:t>
          </a:r>
          <a:endParaRPr lang="en-US"/>
        </a:p>
      </dgm:t>
    </dgm:pt>
    <dgm:pt modelId="{73C8E7CF-42C3-4E2A-9240-31543017DF88}" type="parTrans" cxnId="{F1C9134B-BD0F-49F6-A33A-D5CBD8DC57E4}">
      <dgm:prSet/>
      <dgm:spPr/>
      <dgm:t>
        <a:bodyPr/>
        <a:lstStyle/>
        <a:p>
          <a:endParaRPr lang="en-US"/>
        </a:p>
      </dgm:t>
    </dgm:pt>
    <dgm:pt modelId="{48C10063-4B6A-46CF-A00B-80940E501459}" type="sibTrans" cxnId="{F1C9134B-BD0F-49F6-A33A-D5CBD8DC57E4}">
      <dgm:prSet/>
      <dgm:spPr/>
      <dgm:t>
        <a:bodyPr/>
        <a:lstStyle/>
        <a:p>
          <a:endParaRPr lang="en-US"/>
        </a:p>
      </dgm:t>
    </dgm:pt>
    <dgm:pt modelId="{787A84C2-4AE8-4E62-A30F-47A873F570ED}">
      <dgm:prSet/>
      <dgm:spPr/>
      <dgm:t>
        <a:bodyPr/>
        <a:lstStyle/>
        <a:p>
          <a:r>
            <a:rPr lang="vi-VN"/>
            <a:t>Cảnh báo và nhắc nhở: Nhắc lịch nhập hàng, thông báo sự kiện quan trọng</a:t>
          </a:r>
          <a:endParaRPr lang="en-US"/>
        </a:p>
      </dgm:t>
    </dgm:pt>
    <dgm:pt modelId="{AAD70B28-5CB9-4A94-9263-AEA32F3ED32D}" type="parTrans" cxnId="{7480E16D-415B-4CF7-BE59-F12CA159DDBC}">
      <dgm:prSet/>
      <dgm:spPr/>
      <dgm:t>
        <a:bodyPr/>
        <a:lstStyle/>
        <a:p>
          <a:endParaRPr lang="en-US"/>
        </a:p>
      </dgm:t>
    </dgm:pt>
    <dgm:pt modelId="{8331F218-2F6B-4048-BD86-5E8539957DB6}" type="sibTrans" cxnId="{7480E16D-415B-4CF7-BE59-F12CA159DDBC}">
      <dgm:prSet/>
      <dgm:spPr/>
      <dgm:t>
        <a:bodyPr/>
        <a:lstStyle/>
        <a:p>
          <a:endParaRPr lang="en-US"/>
        </a:p>
      </dgm:t>
    </dgm:pt>
    <dgm:pt modelId="{235143BE-C18F-2649-A131-A4A8104D8CE4}" type="pres">
      <dgm:prSet presAssocID="{95E87476-7CEA-4895-BE50-A3573EF16B52}" presName="outerComposite" presStyleCnt="0">
        <dgm:presLayoutVars>
          <dgm:chMax val="5"/>
          <dgm:dir/>
          <dgm:resizeHandles val="exact"/>
        </dgm:presLayoutVars>
      </dgm:prSet>
      <dgm:spPr/>
    </dgm:pt>
    <dgm:pt modelId="{71923185-0E95-BB4C-8BBA-CF8291A84FD7}" type="pres">
      <dgm:prSet presAssocID="{95E87476-7CEA-4895-BE50-A3573EF16B52}" presName="dummyMaxCanvas" presStyleCnt="0">
        <dgm:presLayoutVars/>
      </dgm:prSet>
      <dgm:spPr/>
    </dgm:pt>
    <dgm:pt modelId="{2A44D584-F7DE-0E4B-8C74-6C24CF2BFF44}" type="pres">
      <dgm:prSet presAssocID="{95E87476-7CEA-4895-BE50-A3573EF16B52}" presName="FiveNodes_1" presStyleLbl="node1" presStyleIdx="0" presStyleCnt="5">
        <dgm:presLayoutVars>
          <dgm:bulletEnabled val="1"/>
        </dgm:presLayoutVars>
      </dgm:prSet>
      <dgm:spPr/>
    </dgm:pt>
    <dgm:pt modelId="{0E9F5FE0-C960-A847-8473-81936C052B5D}" type="pres">
      <dgm:prSet presAssocID="{95E87476-7CEA-4895-BE50-A3573EF16B52}" presName="FiveNodes_2" presStyleLbl="node1" presStyleIdx="1" presStyleCnt="5">
        <dgm:presLayoutVars>
          <dgm:bulletEnabled val="1"/>
        </dgm:presLayoutVars>
      </dgm:prSet>
      <dgm:spPr/>
    </dgm:pt>
    <dgm:pt modelId="{05662E18-906D-9743-8FDB-A69CF24FD23A}" type="pres">
      <dgm:prSet presAssocID="{95E87476-7CEA-4895-BE50-A3573EF16B52}" presName="FiveNodes_3" presStyleLbl="node1" presStyleIdx="2" presStyleCnt="5">
        <dgm:presLayoutVars>
          <dgm:bulletEnabled val="1"/>
        </dgm:presLayoutVars>
      </dgm:prSet>
      <dgm:spPr/>
    </dgm:pt>
    <dgm:pt modelId="{EBA7934E-549A-A247-B7FA-83F947D703DE}" type="pres">
      <dgm:prSet presAssocID="{95E87476-7CEA-4895-BE50-A3573EF16B52}" presName="FiveNodes_4" presStyleLbl="node1" presStyleIdx="3" presStyleCnt="5">
        <dgm:presLayoutVars>
          <dgm:bulletEnabled val="1"/>
        </dgm:presLayoutVars>
      </dgm:prSet>
      <dgm:spPr/>
    </dgm:pt>
    <dgm:pt modelId="{7000202B-3601-D24F-94CE-4DC3306B74CB}" type="pres">
      <dgm:prSet presAssocID="{95E87476-7CEA-4895-BE50-A3573EF16B52}" presName="FiveNodes_5" presStyleLbl="node1" presStyleIdx="4" presStyleCnt="5">
        <dgm:presLayoutVars>
          <dgm:bulletEnabled val="1"/>
        </dgm:presLayoutVars>
      </dgm:prSet>
      <dgm:spPr/>
    </dgm:pt>
    <dgm:pt modelId="{6124CB6E-B7B9-0D40-8013-74F6E181B223}" type="pres">
      <dgm:prSet presAssocID="{95E87476-7CEA-4895-BE50-A3573EF16B52}" presName="FiveConn_1-2" presStyleLbl="fgAccFollowNode1" presStyleIdx="0" presStyleCnt="4">
        <dgm:presLayoutVars>
          <dgm:bulletEnabled val="1"/>
        </dgm:presLayoutVars>
      </dgm:prSet>
      <dgm:spPr/>
    </dgm:pt>
    <dgm:pt modelId="{395122FF-9040-4B40-8D4C-3738C29E6014}" type="pres">
      <dgm:prSet presAssocID="{95E87476-7CEA-4895-BE50-A3573EF16B52}" presName="FiveConn_2-3" presStyleLbl="fgAccFollowNode1" presStyleIdx="1" presStyleCnt="4">
        <dgm:presLayoutVars>
          <dgm:bulletEnabled val="1"/>
        </dgm:presLayoutVars>
      </dgm:prSet>
      <dgm:spPr/>
    </dgm:pt>
    <dgm:pt modelId="{942BDD82-4E98-E644-99FA-204D41B89839}" type="pres">
      <dgm:prSet presAssocID="{95E87476-7CEA-4895-BE50-A3573EF16B52}" presName="FiveConn_3-4" presStyleLbl="fgAccFollowNode1" presStyleIdx="2" presStyleCnt="4">
        <dgm:presLayoutVars>
          <dgm:bulletEnabled val="1"/>
        </dgm:presLayoutVars>
      </dgm:prSet>
      <dgm:spPr/>
    </dgm:pt>
    <dgm:pt modelId="{BD97B613-7C4B-034E-86D0-204D9D6CDAF7}" type="pres">
      <dgm:prSet presAssocID="{95E87476-7CEA-4895-BE50-A3573EF16B52}" presName="FiveConn_4-5" presStyleLbl="fgAccFollowNode1" presStyleIdx="3" presStyleCnt="4">
        <dgm:presLayoutVars>
          <dgm:bulletEnabled val="1"/>
        </dgm:presLayoutVars>
      </dgm:prSet>
      <dgm:spPr/>
    </dgm:pt>
    <dgm:pt modelId="{3596F744-EA5B-E445-AC1B-FA93332056D5}" type="pres">
      <dgm:prSet presAssocID="{95E87476-7CEA-4895-BE50-A3573EF16B52}" presName="FiveNodes_1_text" presStyleLbl="node1" presStyleIdx="4" presStyleCnt="5">
        <dgm:presLayoutVars>
          <dgm:bulletEnabled val="1"/>
        </dgm:presLayoutVars>
      </dgm:prSet>
      <dgm:spPr/>
    </dgm:pt>
    <dgm:pt modelId="{CC9F86E6-50FF-ED43-9D45-D492CCEBAD7B}" type="pres">
      <dgm:prSet presAssocID="{95E87476-7CEA-4895-BE50-A3573EF16B52}" presName="FiveNodes_2_text" presStyleLbl="node1" presStyleIdx="4" presStyleCnt="5">
        <dgm:presLayoutVars>
          <dgm:bulletEnabled val="1"/>
        </dgm:presLayoutVars>
      </dgm:prSet>
      <dgm:spPr/>
    </dgm:pt>
    <dgm:pt modelId="{6D400B8F-4A57-D548-B5C3-47DEE53CE7E8}" type="pres">
      <dgm:prSet presAssocID="{95E87476-7CEA-4895-BE50-A3573EF16B52}" presName="FiveNodes_3_text" presStyleLbl="node1" presStyleIdx="4" presStyleCnt="5">
        <dgm:presLayoutVars>
          <dgm:bulletEnabled val="1"/>
        </dgm:presLayoutVars>
      </dgm:prSet>
      <dgm:spPr/>
    </dgm:pt>
    <dgm:pt modelId="{3E6C0150-3AFA-8D4C-A698-F289207DE7EC}" type="pres">
      <dgm:prSet presAssocID="{95E87476-7CEA-4895-BE50-A3573EF16B52}" presName="FiveNodes_4_text" presStyleLbl="node1" presStyleIdx="4" presStyleCnt="5">
        <dgm:presLayoutVars>
          <dgm:bulletEnabled val="1"/>
        </dgm:presLayoutVars>
      </dgm:prSet>
      <dgm:spPr/>
    </dgm:pt>
    <dgm:pt modelId="{7810E003-E2E9-8F4E-B1CF-8762308448C6}" type="pres">
      <dgm:prSet presAssocID="{95E87476-7CEA-4895-BE50-A3573EF16B5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19AD806-3891-934A-A0E5-62ECFD5CF913}" type="presOf" srcId="{787A84C2-4AE8-4E62-A30F-47A873F570ED}" destId="{7000202B-3601-D24F-94CE-4DC3306B74CB}" srcOrd="0" destOrd="0" presId="urn:microsoft.com/office/officeart/2005/8/layout/vProcess5"/>
    <dgm:cxn modelId="{1D024D21-7647-5041-9E5B-CB8A4C128289}" type="presOf" srcId="{8ED5C897-EFA7-42CC-A3DD-4094AF2F0D0A}" destId="{6124CB6E-B7B9-0D40-8013-74F6E181B223}" srcOrd="0" destOrd="0" presId="urn:microsoft.com/office/officeart/2005/8/layout/vProcess5"/>
    <dgm:cxn modelId="{1DB29324-E30F-2144-9FB4-7FA0D74702CD}" type="presOf" srcId="{3F065834-0C96-456D-88CB-E0D8605DA1F4}" destId="{3E6C0150-3AFA-8D4C-A698-F289207DE7EC}" srcOrd="1" destOrd="0" presId="urn:microsoft.com/office/officeart/2005/8/layout/vProcess5"/>
    <dgm:cxn modelId="{B0DC5D25-3CA9-4B89-99C4-95A8D9ECEF3D}" srcId="{95E87476-7CEA-4895-BE50-A3573EF16B52}" destId="{B4C220F0-A40F-42DA-81B4-FCD5BF7F9B31}" srcOrd="0" destOrd="0" parTransId="{552E9EDC-D465-4C57-9033-8DCDE09CF195}" sibTransId="{8ED5C897-EFA7-42CC-A3DD-4094AF2F0D0A}"/>
    <dgm:cxn modelId="{959D8C39-E537-3348-BDC6-83D6FA8D87BE}" type="presOf" srcId="{E9F2E7E0-79ED-4DF3-92A6-3C29DAB89CBF}" destId="{942BDD82-4E98-E644-99FA-204D41B89839}" srcOrd="0" destOrd="0" presId="urn:microsoft.com/office/officeart/2005/8/layout/vProcess5"/>
    <dgm:cxn modelId="{F1C9134B-BD0F-49F6-A33A-D5CBD8DC57E4}" srcId="{95E87476-7CEA-4895-BE50-A3573EF16B52}" destId="{3F065834-0C96-456D-88CB-E0D8605DA1F4}" srcOrd="3" destOrd="0" parTransId="{73C8E7CF-42C3-4E2A-9240-31543017DF88}" sibTransId="{48C10063-4B6A-46CF-A00B-80940E501459}"/>
    <dgm:cxn modelId="{6A523B5E-B72D-9A42-B99F-299305701281}" type="presOf" srcId="{42C4D1B8-9F4D-4741-AF7C-1D686592BDE0}" destId="{395122FF-9040-4B40-8D4C-3738C29E6014}" srcOrd="0" destOrd="0" presId="urn:microsoft.com/office/officeart/2005/8/layout/vProcess5"/>
    <dgm:cxn modelId="{388E1A6A-2D2B-A54E-BD14-7D80242BEDE6}" type="presOf" srcId="{B4C220F0-A40F-42DA-81B4-FCD5BF7F9B31}" destId="{3596F744-EA5B-E445-AC1B-FA93332056D5}" srcOrd="1" destOrd="0" presId="urn:microsoft.com/office/officeart/2005/8/layout/vProcess5"/>
    <dgm:cxn modelId="{7480E16D-415B-4CF7-BE59-F12CA159DDBC}" srcId="{95E87476-7CEA-4895-BE50-A3573EF16B52}" destId="{787A84C2-4AE8-4E62-A30F-47A873F570ED}" srcOrd="4" destOrd="0" parTransId="{AAD70B28-5CB9-4A94-9263-AEA32F3ED32D}" sibTransId="{8331F218-2F6B-4048-BD86-5E8539957DB6}"/>
    <dgm:cxn modelId="{0F049B6F-C2F8-014F-B09C-4C9BC7AAC5C7}" type="presOf" srcId="{8C536D6F-B2EC-4030-856C-B70329169700}" destId="{6D400B8F-4A57-D548-B5C3-47DEE53CE7E8}" srcOrd="1" destOrd="0" presId="urn:microsoft.com/office/officeart/2005/8/layout/vProcess5"/>
    <dgm:cxn modelId="{7DE2647E-CE30-5442-B810-B5EDB12DB953}" type="presOf" srcId="{48C10063-4B6A-46CF-A00B-80940E501459}" destId="{BD97B613-7C4B-034E-86D0-204D9D6CDAF7}" srcOrd="0" destOrd="0" presId="urn:microsoft.com/office/officeart/2005/8/layout/vProcess5"/>
    <dgm:cxn modelId="{66B0578E-580B-634B-8B13-8CD073A3B239}" type="presOf" srcId="{6DACF6D1-6902-4D06-8DBA-CE56F0EE8E9B}" destId="{CC9F86E6-50FF-ED43-9D45-D492CCEBAD7B}" srcOrd="1" destOrd="0" presId="urn:microsoft.com/office/officeart/2005/8/layout/vProcess5"/>
    <dgm:cxn modelId="{2071CC9D-9543-469E-8A2C-6E5DFBB1B12C}" srcId="{95E87476-7CEA-4895-BE50-A3573EF16B52}" destId="{6DACF6D1-6902-4D06-8DBA-CE56F0EE8E9B}" srcOrd="1" destOrd="0" parTransId="{DA615649-7D24-4D44-BB96-D9D265938027}" sibTransId="{42C4D1B8-9F4D-4741-AF7C-1D686592BDE0}"/>
    <dgm:cxn modelId="{6B3AE7A9-6936-344E-A462-A6C84A9FDC6C}" type="presOf" srcId="{3F065834-0C96-456D-88CB-E0D8605DA1F4}" destId="{EBA7934E-549A-A247-B7FA-83F947D703DE}" srcOrd="0" destOrd="0" presId="urn:microsoft.com/office/officeart/2005/8/layout/vProcess5"/>
    <dgm:cxn modelId="{A8FD11CF-EB60-B646-A549-13A20BDF7675}" type="presOf" srcId="{B4C220F0-A40F-42DA-81B4-FCD5BF7F9B31}" destId="{2A44D584-F7DE-0E4B-8C74-6C24CF2BFF44}" srcOrd="0" destOrd="0" presId="urn:microsoft.com/office/officeart/2005/8/layout/vProcess5"/>
    <dgm:cxn modelId="{0F607BD2-23D5-D643-AA62-BA711A0AA704}" type="presOf" srcId="{6DACF6D1-6902-4D06-8DBA-CE56F0EE8E9B}" destId="{0E9F5FE0-C960-A847-8473-81936C052B5D}" srcOrd="0" destOrd="0" presId="urn:microsoft.com/office/officeart/2005/8/layout/vProcess5"/>
    <dgm:cxn modelId="{27C2F6D2-6E72-4C51-AC68-5724D7FB216C}" srcId="{95E87476-7CEA-4895-BE50-A3573EF16B52}" destId="{8C536D6F-B2EC-4030-856C-B70329169700}" srcOrd="2" destOrd="0" parTransId="{F54C3EEE-019E-4B3A-9184-D04FC950A5ED}" sibTransId="{E9F2E7E0-79ED-4DF3-92A6-3C29DAB89CBF}"/>
    <dgm:cxn modelId="{A4BEDFE5-102A-A34C-B954-45DA9E5659BB}" type="presOf" srcId="{95E87476-7CEA-4895-BE50-A3573EF16B52}" destId="{235143BE-C18F-2649-A131-A4A8104D8CE4}" srcOrd="0" destOrd="0" presId="urn:microsoft.com/office/officeart/2005/8/layout/vProcess5"/>
    <dgm:cxn modelId="{C73262EC-67D2-5146-A840-A07AF5042171}" type="presOf" srcId="{8C536D6F-B2EC-4030-856C-B70329169700}" destId="{05662E18-906D-9743-8FDB-A69CF24FD23A}" srcOrd="0" destOrd="0" presId="urn:microsoft.com/office/officeart/2005/8/layout/vProcess5"/>
    <dgm:cxn modelId="{B6A3EFEF-5A1F-4348-820A-B7C2B939D659}" type="presOf" srcId="{787A84C2-4AE8-4E62-A30F-47A873F570ED}" destId="{7810E003-E2E9-8F4E-B1CF-8762308448C6}" srcOrd="1" destOrd="0" presId="urn:microsoft.com/office/officeart/2005/8/layout/vProcess5"/>
    <dgm:cxn modelId="{8A86DED0-B1C9-0244-B267-E86F3759E998}" type="presParOf" srcId="{235143BE-C18F-2649-A131-A4A8104D8CE4}" destId="{71923185-0E95-BB4C-8BBA-CF8291A84FD7}" srcOrd="0" destOrd="0" presId="urn:microsoft.com/office/officeart/2005/8/layout/vProcess5"/>
    <dgm:cxn modelId="{489CBBA3-7DE6-3A40-B62C-4CF97A9F3A89}" type="presParOf" srcId="{235143BE-C18F-2649-A131-A4A8104D8CE4}" destId="{2A44D584-F7DE-0E4B-8C74-6C24CF2BFF44}" srcOrd="1" destOrd="0" presId="urn:microsoft.com/office/officeart/2005/8/layout/vProcess5"/>
    <dgm:cxn modelId="{745E77E2-EF51-AA4A-9699-2E235E61F7C7}" type="presParOf" srcId="{235143BE-C18F-2649-A131-A4A8104D8CE4}" destId="{0E9F5FE0-C960-A847-8473-81936C052B5D}" srcOrd="2" destOrd="0" presId="urn:microsoft.com/office/officeart/2005/8/layout/vProcess5"/>
    <dgm:cxn modelId="{907C6B60-34F5-9B41-9565-73664A448C61}" type="presParOf" srcId="{235143BE-C18F-2649-A131-A4A8104D8CE4}" destId="{05662E18-906D-9743-8FDB-A69CF24FD23A}" srcOrd="3" destOrd="0" presId="urn:microsoft.com/office/officeart/2005/8/layout/vProcess5"/>
    <dgm:cxn modelId="{B2EC0169-B6F1-F644-A51D-A7767EDA15B8}" type="presParOf" srcId="{235143BE-C18F-2649-A131-A4A8104D8CE4}" destId="{EBA7934E-549A-A247-B7FA-83F947D703DE}" srcOrd="4" destOrd="0" presId="urn:microsoft.com/office/officeart/2005/8/layout/vProcess5"/>
    <dgm:cxn modelId="{9CF5E6DD-33EA-9441-A8EE-93E6525F3DE6}" type="presParOf" srcId="{235143BE-C18F-2649-A131-A4A8104D8CE4}" destId="{7000202B-3601-D24F-94CE-4DC3306B74CB}" srcOrd="5" destOrd="0" presId="urn:microsoft.com/office/officeart/2005/8/layout/vProcess5"/>
    <dgm:cxn modelId="{4F2005E7-9AB2-6045-A7C0-01E6AA33FA81}" type="presParOf" srcId="{235143BE-C18F-2649-A131-A4A8104D8CE4}" destId="{6124CB6E-B7B9-0D40-8013-74F6E181B223}" srcOrd="6" destOrd="0" presId="urn:microsoft.com/office/officeart/2005/8/layout/vProcess5"/>
    <dgm:cxn modelId="{A9C82CFC-900D-864A-A04B-A5E9605C33A9}" type="presParOf" srcId="{235143BE-C18F-2649-A131-A4A8104D8CE4}" destId="{395122FF-9040-4B40-8D4C-3738C29E6014}" srcOrd="7" destOrd="0" presId="urn:microsoft.com/office/officeart/2005/8/layout/vProcess5"/>
    <dgm:cxn modelId="{94C6B5AB-A6D1-B34B-82CB-E25FF6B58D9C}" type="presParOf" srcId="{235143BE-C18F-2649-A131-A4A8104D8CE4}" destId="{942BDD82-4E98-E644-99FA-204D41B89839}" srcOrd="8" destOrd="0" presId="urn:microsoft.com/office/officeart/2005/8/layout/vProcess5"/>
    <dgm:cxn modelId="{A117C54F-AF55-7C4A-9BED-170A5697912F}" type="presParOf" srcId="{235143BE-C18F-2649-A131-A4A8104D8CE4}" destId="{BD97B613-7C4B-034E-86D0-204D9D6CDAF7}" srcOrd="9" destOrd="0" presId="urn:microsoft.com/office/officeart/2005/8/layout/vProcess5"/>
    <dgm:cxn modelId="{8997127F-7507-7A42-BA0C-35A316192414}" type="presParOf" srcId="{235143BE-C18F-2649-A131-A4A8104D8CE4}" destId="{3596F744-EA5B-E445-AC1B-FA93332056D5}" srcOrd="10" destOrd="0" presId="urn:microsoft.com/office/officeart/2005/8/layout/vProcess5"/>
    <dgm:cxn modelId="{C5F71B4F-7298-494F-B050-65CD0A2ADC6E}" type="presParOf" srcId="{235143BE-C18F-2649-A131-A4A8104D8CE4}" destId="{CC9F86E6-50FF-ED43-9D45-D492CCEBAD7B}" srcOrd="11" destOrd="0" presId="urn:microsoft.com/office/officeart/2005/8/layout/vProcess5"/>
    <dgm:cxn modelId="{9ADFC846-801B-2D44-B246-D30166D17B54}" type="presParOf" srcId="{235143BE-C18F-2649-A131-A4A8104D8CE4}" destId="{6D400B8F-4A57-D548-B5C3-47DEE53CE7E8}" srcOrd="12" destOrd="0" presId="urn:microsoft.com/office/officeart/2005/8/layout/vProcess5"/>
    <dgm:cxn modelId="{7B3567FF-8472-8D45-8A11-FDA80355ABE2}" type="presParOf" srcId="{235143BE-C18F-2649-A131-A4A8104D8CE4}" destId="{3E6C0150-3AFA-8D4C-A698-F289207DE7EC}" srcOrd="13" destOrd="0" presId="urn:microsoft.com/office/officeart/2005/8/layout/vProcess5"/>
    <dgm:cxn modelId="{B30F6A2E-DF7E-EC40-AE9D-4DA860CDCDBE}" type="presParOf" srcId="{235143BE-C18F-2649-A131-A4A8104D8CE4}" destId="{7810E003-E2E9-8F4E-B1CF-8762308448C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FC3CE5-A7E5-4669-BCC7-EB4F97CD1CF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C6D2EF-7789-4BE8-8F59-8F072AAC0E42}">
      <dgm:prSet/>
      <dgm:spPr/>
      <dgm:t>
        <a:bodyPr/>
        <a:lstStyle/>
        <a:p>
          <a:r>
            <a:rPr lang="en-US" dirty="0" err="1"/>
            <a:t>Ưu</a:t>
          </a:r>
          <a:r>
            <a:rPr lang="en-US" dirty="0"/>
            <a:t> </a:t>
          </a:r>
          <a:r>
            <a:rPr lang="en-US" dirty="0" err="1"/>
            <a:t>tiên</a:t>
          </a:r>
          <a:r>
            <a:rPr lang="en-US" dirty="0"/>
            <a:t> </a:t>
          </a:r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triển</a:t>
          </a:r>
          <a:r>
            <a:rPr lang="en-US" dirty="0"/>
            <a:t>, </a:t>
          </a:r>
          <a:r>
            <a:rPr lang="en-US" dirty="0" err="1"/>
            <a:t>nhận</a:t>
          </a:r>
          <a:r>
            <a:rPr lang="en-US" dirty="0"/>
            <a:t> feedback, </a:t>
          </a:r>
          <a:r>
            <a:rPr lang="en-US" dirty="0" err="1"/>
            <a:t>cải</a:t>
          </a:r>
          <a:r>
            <a:rPr lang="en-US" dirty="0"/>
            <a:t> </a:t>
          </a:r>
          <a:r>
            <a:rPr lang="en-US" dirty="0" err="1"/>
            <a:t>tiến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tính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cơ</a:t>
          </a:r>
          <a:r>
            <a:rPr lang="en-US" dirty="0"/>
            <a:t> </a:t>
          </a:r>
          <a:r>
            <a:rPr lang="en-US" dirty="0" err="1"/>
            <a:t>bản</a:t>
          </a:r>
          <a:r>
            <a:rPr lang="en-US" dirty="0"/>
            <a:t>, </a:t>
          </a:r>
          <a:r>
            <a:rPr lang="en-US" dirty="0" err="1"/>
            <a:t>tối</a:t>
          </a:r>
          <a:r>
            <a:rPr lang="en-US" dirty="0"/>
            <a:t> </a:t>
          </a:r>
          <a:r>
            <a:rPr lang="en-US" dirty="0" err="1"/>
            <a:t>ưu</a:t>
          </a:r>
          <a:r>
            <a:rPr lang="en-US" dirty="0"/>
            <a:t> </a:t>
          </a:r>
          <a:r>
            <a:rPr lang="en-US" dirty="0" err="1"/>
            <a:t>hoá</a:t>
          </a:r>
          <a:r>
            <a:rPr lang="en-US" dirty="0"/>
            <a:t> </a:t>
          </a:r>
          <a:r>
            <a:rPr lang="en-US" dirty="0" err="1"/>
            <a:t>trải</a:t>
          </a:r>
          <a:r>
            <a:rPr lang="en-US" dirty="0"/>
            <a:t> </a:t>
          </a:r>
          <a:r>
            <a:rPr lang="en-US" dirty="0" err="1"/>
            <a:t>nghiệm</a:t>
          </a:r>
          <a:r>
            <a:rPr lang="en-US" dirty="0"/>
            <a:t> </a:t>
          </a:r>
          <a:r>
            <a:rPr lang="en-US" dirty="0" err="1"/>
            <a:t>người</a:t>
          </a:r>
          <a:r>
            <a:rPr lang="en-US" dirty="0"/>
            <a:t> </a:t>
          </a:r>
          <a:r>
            <a:rPr lang="en-US" dirty="0" err="1"/>
            <a:t>dùng</a:t>
          </a:r>
          <a:endParaRPr lang="en-US" dirty="0"/>
        </a:p>
      </dgm:t>
    </dgm:pt>
    <dgm:pt modelId="{12849DEC-8DCD-482D-8B85-A9727EBDDE1C}" type="parTrans" cxnId="{22D2F222-5D7D-4610-9524-AD1EA934DFC0}">
      <dgm:prSet/>
      <dgm:spPr/>
      <dgm:t>
        <a:bodyPr/>
        <a:lstStyle/>
        <a:p>
          <a:endParaRPr lang="en-US"/>
        </a:p>
      </dgm:t>
    </dgm:pt>
    <dgm:pt modelId="{0AC8E151-FEFC-4DC0-B427-B5C82B1F24FD}" type="sibTrans" cxnId="{22D2F222-5D7D-4610-9524-AD1EA934DFC0}">
      <dgm:prSet/>
      <dgm:spPr/>
      <dgm:t>
        <a:bodyPr/>
        <a:lstStyle/>
        <a:p>
          <a:endParaRPr lang="en-US"/>
        </a:p>
      </dgm:t>
    </dgm:pt>
    <dgm:pt modelId="{62A83E9F-1C3F-4BC0-9516-A0AA87A2C8A2}">
      <dgm:prSet/>
      <dgm:spPr/>
      <dgm:t>
        <a:bodyPr/>
        <a:lstStyle/>
        <a:p>
          <a:r>
            <a:rPr lang="en-US"/>
            <a:t>Phát triển các tính năng thu phí: tính năng thông minh, phức tạp; các tính năng mở rộng (in hoá đơn, bán online,…)</a:t>
          </a:r>
        </a:p>
      </dgm:t>
    </dgm:pt>
    <dgm:pt modelId="{0DB817DB-AE1B-43BD-9515-DF111A17884C}" type="parTrans" cxnId="{CB553CE4-BF29-499C-AB31-94793F5EEC8D}">
      <dgm:prSet/>
      <dgm:spPr/>
      <dgm:t>
        <a:bodyPr/>
        <a:lstStyle/>
        <a:p>
          <a:endParaRPr lang="en-US"/>
        </a:p>
      </dgm:t>
    </dgm:pt>
    <dgm:pt modelId="{57BDEF1B-0E1D-4AE6-BD11-ECF5540A61B2}" type="sibTrans" cxnId="{CB553CE4-BF29-499C-AB31-94793F5EEC8D}">
      <dgm:prSet/>
      <dgm:spPr/>
      <dgm:t>
        <a:bodyPr/>
        <a:lstStyle/>
        <a:p>
          <a:endParaRPr lang="en-US"/>
        </a:p>
      </dgm:t>
    </dgm:pt>
    <dgm:pt modelId="{903B12B2-F0B3-4EF0-B75B-E9B281BC22F0}" type="pres">
      <dgm:prSet presAssocID="{2AFC3CE5-A7E5-4669-BCC7-EB4F97CD1CF4}" presName="root" presStyleCnt="0">
        <dgm:presLayoutVars>
          <dgm:dir/>
          <dgm:resizeHandles val="exact"/>
        </dgm:presLayoutVars>
      </dgm:prSet>
      <dgm:spPr/>
    </dgm:pt>
    <dgm:pt modelId="{BB5DDAC0-5EEE-4F20-8FB4-2AEA3F86AA63}" type="pres">
      <dgm:prSet presAssocID="{6BC6D2EF-7789-4BE8-8F59-8F072AAC0E42}" presName="compNode" presStyleCnt="0"/>
      <dgm:spPr/>
    </dgm:pt>
    <dgm:pt modelId="{2D3EDF13-C6E8-446B-9FC5-C12CA8A23374}" type="pres">
      <dgm:prSet presAssocID="{6BC6D2EF-7789-4BE8-8F59-8F072AAC0E42}" presName="iconRect" presStyleLbl="node1" presStyleIdx="0" presStyleCnt="2" custLinFactX="100000" custLinFactNeighborX="166340" custLinFactNeighborY="61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al"/>
        </a:ext>
      </dgm:extLst>
    </dgm:pt>
    <dgm:pt modelId="{313D7ACD-60C9-40E5-8B24-05CE4D31E229}" type="pres">
      <dgm:prSet presAssocID="{6BC6D2EF-7789-4BE8-8F59-8F072AAC0E42}" presName="spaceRect" presStyleCnt="0"/>
      <dgm:spPr/>
    </dgm:pt>
    <dgm:pt modelId="{156355EB-6253-4C5E-9D03-D69B9F644685}" type="pres">
      <dgm:prSet presAssocID="{6BC6D2EF-7789-4BE8-8F59-8F072AAC0E42}" presName="textRect" presStyleLbl="revTx" presStyleIdx="0" presStyleCnt="2">
        <dgm:presLayoutVars>
          <dgm:chMax val="1"/>
          <dgm:chPref val="1"/>
        </dgm:presLayoutVars>
      </dgm:prSet>
      <dgm:spPr/>
    </dgm:pt>
    <dgm:pt modelId="{563CD793-99A4-4049-8279-2EF3636CC04B}" type="pres">
      <dgm:prSet presAssocID="{0AC8E151-FEFC-4DC0-B427-B5C82B1F24FD}" presName="sibTrans" presStyleCnt="0"/>
      <dgm:spPr/>
    </dgm:pt>
    <dgm:pt modelId="{A3D62EEC-19DF-43B1-8D8C-F2EF6520C9FC}" type="pres">
      <dgm:prSet presAssocID="{62A83E9F-1C3F-4BC0-9516-A0AA87A2C8A2}" presName="compNode" presStyleCnt="0"/>
      <dgm:spPr/>
    </dgm:pt>
    <dgm:pt modelId="{90527E13-A5D6-45CA-A613-272DE97BD2E2}" type="pres">
      <dgm:prSet presAssocID="{62A83E9F-1C3F-4BC0-9516-A0AA87A2C8A2}" presName="iconRect" presStyleLbl="node1" presStyleIdx="1" presStyleCnt="2" custLinFactX="-100000" custLinFactNeighborX="-171914" custLinFactNeighborY="-416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8A9B0448-D856-41AF-8DCE-4A866C64AAFC}" type="pres">
      <dgm:prSet presAssocID="{62A83E9F-1C3F-4BC0-9516-A0AA87A2C8A2}" presName="spaceRect" presStyleCnt="0"/>
      <dgm:spPr/>
    </dgm:pt>
    <dgm:pt modelId="{816B3297-E644-495D-8BDA-E6AAD3E77441}" type="pres">
      <dgm:prSet presAssocID="{62A83E9F-1C3F-4BC0-9516-A0AA87A2C8A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A7B8718-0F20-4385-AB57-1253E75D3ABF}" type="presOf" srcId="{62A83E9F-1C3F-4BC0-9516-A0AA87A2C8A2}" destId="{816B3297-E644-495D-8BDA-E6AAD3E77441}" srcOrd="0" destOrd="0" presId="urn:microsoft.com/office/officeart/2018/2/layout/IconLabelList"/>
    <dgm:cxn modelId="{22D2F222-5D7D-4610-9524-AD1EA934DFC0}" srcId="{2AFC3CE5-A7E5-4669-BCC7-EB4F97CD1CF4}" destId="{6BC6D2EF-7789-4BE8-8F59-8F072AAC0E42}" srcOrd="0" destOrd="0" parTransId="{12849DEC-8DCD-482D-8B85-A9727EBDDE1C}" sibTransId="{0AC8E151-FEFC-4DC0-B427-B5C82B1F24FD}"/>
    <dgm:cxn modelId="{2975E6C4-E0D4-4B5D-9722-452CB2DE0E19}" type="presOf" srcId="{2AFC3CE5-A7E5-4669-BCC7-EB4F97CD1CF4}" destId="{903B12B2-F0B3-4EF0-B75B-E9B281BC22F0}" srcOrd="0" destOrd="0" presId="urn:microsoft.com/office/officeart/2018/2/layout/IconLabelList"/>
    <dgm:cxn modelId="{EEDF82DF-A6E9-498F-A1DE-F7E0656F880E}" type="presOf" srcId="{6BC6D2EF-7789-4BE8-8F59-8F072AAC0E42}" destId="{156355EB-6253-4C5E-9D03-D69B9F644685}" srcOrd="0" destOrd="0" presId="urn:microsoft.com/office/officeart/2018/2/layout/IconLabelList"/>
    <dgm:cxn modelId="{CB553CE4-BF29-499C-AB31-94793F5EEC8D}" srcId="{2AFC3CE5-A7E5-4669-BCC7-EB4F97CD1CF4}" destId="{62A83E9F-1C3F-4BC0-9516-A0AA87A2C8A2}" srcOrd="1" destOrd="0" parTransId="{0DB817DB-AE1B-43BD-9515-DF111A17884C}" sibTransId="{57BDEF1B-0E1D-4AE6-BD11-ECF5540A61B2}"/>
    <dgm:cxn modelId="{1FDB8D79-BCE3-4713-A09A-5F068F42CCE8}" type="presParOf" srcId="{903B12B2-F0B3-4EF0-B75B-E9B281BC22F0}" destId="{BB5DDAC0-5EEE-4F20-8FB4-2AEA3F86AA63}" srcOrd="0" destOrd="0" presId="urn:microsoft.com/office/officeart/2018/2/layout/IconLabelList"/>
    <dgm:cxn modelId="{2F16BF16-55AC-4697-ABF7-D118186EA185}" type="presParOf" srcId="{BB5DDAC0-5EEE-4F20-8FB4-2AEA3F86AA63}" destId="{2D3EDF13-C6E8-446B-9FC5-C12CA8A23374}" srcOrd="0" destOrd="0" presId="urn:microsoft.com/office/officeart/2018/2/layout/IconLabelList"/>
    <dgm:cxn modelId="{02EE1288-F1C7-4D57-882B-0166E1E9B9A5}" type="presParOf" srcId="{BB5DDAC0-5EEE-4F20-8FB4-2AEA3F86AA63}" destId="{313D7ACD-60C9-40E5-8B24-05CE4D31E229}" srcOrd="1" destOrd="0" presId="urn:microsoft.com/office/officeart/2018/2/layout/IconLabelList"/>
    <dgm:cxn modelId="{B04FBACF-E0B3-4041-A417-364DDADA78BE}" type="presParOf" srcId="{BB5DDAC0-5EEE-4F20-8FB4-2AEA3F86AA63}" destId="{156355EB-6253-4C5E-9D03-D69B9F644685}" srcOrd="2" destOrd="0" presId="urn:microsoft.com/office/officeart/2018/2/layout/IconLabelList"/>
    <dgm:cxn modelId="{525384F5-8130-4BEE-9D5B-2C0121D461A2}" type="presParOf" srcId="{903B12B2-F0B3-4EF0-B75B-E9B281BC22F0}" destId="{563CD793-99A4-4049-8279-2EF3636CC04B}" srcOrd="1" destOrd="0" presId="urn:microsoft.com/office/officeart/2018/2/layout/IconLabelList"/>
    <dgm:cxn modelId="{D038B0CD-2978-4521-AD73-0BFAE2C0EF40}" type="presParOf" srcId="{903B12B2-F0B3-4EF0-B75B-E9B281BC22F0}" destId="{A3D62EEC-19DF-43B1-8D8C-F2EF6520C9FC}" srcOrd="2" destOrd="0" presId="urn:microsoft.com/office/officeart/2018/2/layout/IconLabelList"/>
    <dgm:cxn modelId="{DE541E10-FA6D-4137-B1BA-FF5048B4D5C3}" type="presParOf" srcId="{A3D62EEC-19DF-43B1-8D8C-F2EF6520C9FC}" destId="{90527E13-A5D6-45CA-A613-272DE97BD2E2}" srcOrd="0" destOrd="0" presId="urn:microsoft.com/office/officeart/2018/2/layout/IconLabelList"/>
    <dgm:cxn modelId="{9794DEF1-6F82-4C53-9A17-9F6AA4EABB94}" type="presParOf" srcId="{A3D62EEC-19DF-43B1-8D8C-F2EF6520C9FC}" destId="{8A9B0448-D856-41AF-8DCE-4A866C64AAFC}" srcOrd="1" destOrd="0" presId="urn:microsoft.com/office/officeart/2018/2/layout/IconLabelList"/>
    <dgm:cxn modelId="{406C9DC8-4BEE-440A-A150-8E5B89D4A010}" type="presParOf" srcId="{A3D62EEC-19DF-43B1-8D8C-F2EF6520C9FC}" destId="{816B3297-E644-495D-8BDA-E6AAD3E7744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87006-E2C7-4271-8D14-7C5E5603060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671139-7F93-4362-98B5-45E23E8995AB}">
      <dgm:prSet/>
      <dgm:spPr/>
      <dgm:t>
        <a:bodyPr/>
        <a:lstStyle/>
        <a:p>
          <a:r>
            <a:rPr lang="en-US"/>
            <a:t>Sản phẩm ứng dụng mobile hỗ trợ việc bán hàng, quản lý kho</a:t>
          </a:r>
        </a:p>
      </dgm:t>
    </dgm:pt>
    <dgm:pt modelId="{EA5538F6-982D-4B16-99CB-71354C05D22E}" type="parTrans" cxnId="{AF15D79C-1139-43C5-8932-907B0E4BBD0C}">
      <dgm:prSet/>
      <dgm:spPr/>
      <dgm:t>
        <a:bodyPr/>
        <a:lstStyle/>
        <a:p>
          <a:endParaRPr lang="en-US"/>
        </a:p>
      </dgm:t>
    </dgm:pt>
    <dgm:pt modelId="{E368A4A8-FC1C-4AFF-A46A-23E76771B183}" type="sibTrans" cxnId="{AF15D79C-1139-43C5-8932-907B0E4BBD0C}">
      <dgm:prSet/>
      <dgm:spPr/>
      <dgm:t>
        <a:bodyPr/>
        <a:lstStyle/>
        <a:p>
          <a:endParaRPr lang="en-US"/>
        </a:p>
      </dgm:t>
    </dgm:pt>
    <dgm:pt modelId="{0C2E3712-82D7-4B10-8E38-AD675490C4A4}">
      <dgm:prSet/>
      <dgm:spPr/>
      <dgm:t>
        <a:bodyPr/>
        <a:lstStyle/>
        <a:p>
          <a:r>
            <a:rPr lang="en-US"/>
            <a:t>Sản phẩm giúp tiệm tạp hoá truyền thống thu hẹp khoảng cách với các công ty bán lẻ đang ngày càng chiếm lấy nhiều thị phần</a:t>
          </a:r>
        </a:p>
      </dgm:t>
    </dgm:pt>
    <dgm:pt modelId="{7F4F8E49-DDBA-4FF0-9136-37B692C128F9}" type="parTrans" cxnId="{23997F0C-2E9A-4637-B260-E03F2711B166}">
      <dgm:prSet/>
      <dgm:spPr/>
      <dgm:t>
        <a:bodyPr/>
        <a:lstStyle/>
        <a:p>
          <a:endParaRPr lang="en-US"/>
        </a:p>
      </dgm:t>
    </dgm:pt>
    <dgm:pt modelId="{36DA3249-B405-457B-92A8-71A50322B329}" type="sibTrans" cxnId="{23997F0C-2E9A-4637-B260-E03F2711B166}">
      <dgm:prSet/>
      <dgm:spPr/>
      <dgm:t>
        <a:bodyPr/>
        <a:lstStyle/>
        <a:p>
          <a:endParaRPr lang="en-US"/>
        </a:p>
      </dgm:t>
    </dgm:pt>
    <dgm:pt modelId="{C372EB15-B6F5-419C-A71F-FCFD19202743}">
      <dgm:prSet/>
      <dgm:spPr/>
      <dgm:t>
        <a:bodyPr/>
        <a:lstStyle/>
        <a:p>
          <a:r>
            <a:rPr lang="en-US"/>
            <a:t>Sản phẩm cộng đồng, thúc đẩy sự phát triển toàn diện, đồng đều hơn cho xã hội</a:t>
          </a:r>
        </a:p>
      </dgm:t>
    </dgm:pt>
    <dgm:pt modelId="{A02A1D45-7EE3-4320-A036-C9A2BC33B2BD}" type="parTrans" cxnId="{C8FFB50C-7365-4A7D-AFB8-DBF0D2EB6DDE}">
      <dgm:prSet/>
      <dgm:spPr/>
      <dgm:t>
        <a:bodyPr/>
        <a:lstStyle/>
        <a:p>
          <a:endParaRPr lang="en-US"/>
        </a:p>
      </dgm:t>
    </dgm:pt>
    <dgm:pt modelId="{1CD44975-0676-44CA-8738-D89A7BA40B01}" type="sibTrans" cxnId="{C8FFB50C-7365-4A7D-AFB8-DBF0D2EB6DDE}">
      <dgm:prSet/>
      <dgm:spPr/>
      <dgm:t>
        <a:bodyPr/>
        <a:lstStyle/>
        <a:p>
          <a:endParaRPr lang="en-US"/>
        </a:p>
      </dgm:t>
    </dgm:pt>
    <dgm:pt modelId="{A3045A2B-7EE3-1044-ADC1-50C8215B9F2C}" type="pres">
      <dgm:prSet presAssocID="{B8E87006-E2C7-4271-8D14-7C5E5603060C}" presName="outerComposite" presStyleCnt="0">
        <dgm:presLayoutVars>
          <dgm:chMax val="5"/>
          <dgm:dir/>
          <dgm:resizeHandles val="exact"/>
        </dgm:presLayoutVars>
      </dgm:prSet>
      <dgm:spPr/>
    </dgm:pt>
    <dgm:pt modelId="{FFE30473-4048-4343-BA96-8AEBDF2AE162}" type="pres">
      <dgm:prSet presAssocID="{B8E87006-E2C7-4271-8D14-7C5E5603060C}" presName="dummyMaxCanvas" presStyleCnt="0">
        <dgm:presLayoutVars/>
      </dgm:prSet>
      <dgm:spPr/>
    </dgm:pt>
    <dgm:pt modelId="{F8F14EFE-ACB0-E74D-95A9-316BFB6AB7B0}" type="pres">
      <dgm:prSet presAssocID="{B8E87006-E2C7-4271-8D14-7C5E5603060C}" presName="ThreeNodes_1" presStyleLbl="node1" presStyleIdx="0" presStyleCnt="3">
        <dgm:presLayoutVars>
          <dgm:bulletEnabled val="1"/>
        </dgm:presLayoutVars>
      </dgm:prSet>
      <dgm:spPr/>
    </dgm:pt>
    <dgm:pt modelId="{34793028-39DE-9044-A4D5-04423AB04B2F}" type="pres">
      <dgm:prSet presAssocID="{B8E87006-E2C7-4271-8D14-7C5E5603060C}" presName="ThreeNodes_2" presStyleLbl="node1" presStyleIdx="1" presStyleCnt="3">
        <dgm:presLayoutVars>
          <dgm:bulletEnabled val="1"/>
        </dgm:presLayoutVars>
      </dgm:prSet>
      <dgm:spPr/>
    </dgm:pt>
    <dgm:pt modelId="{B021D93D-B804-5843-A2F3-3268A8D8D46E}" type="pres">
      <dgm:prSet presAssocID="{B8E87006-E2C7-4271-8D14-7C5E5603060C}" presName="ThreeNodes_3" presStyleLbl="node1" presStyleIdx="2" presStyleCnt="3">
        <dgm:presLayoutVars>
          <dgm:bulletEnabled val="1"/>
        </dgm:presLayoutVars>
      </dgm:prSet>
      <dgm:spPr/>
    </dgm:pt>
    <dgm:pt modelId="{E160828D-17F2-904F-ACEE-552624314886}" type="pres">
      <dgm:prSet presAssocID="{B8E87006-E2C7-4271-8D14-7C5E5603060C}" presName="ThreeConn_1-2" presStyleLbl="fgAccFollowNode1" presStyleIdx="0" presStyleCnt="2">
        <dgm:presLayoutVars>
          <dgm:bulletEnabled val="1"/>
        </dgm:presLayoutVars>
      </dgm:prSet>
      <dgm:spPr/>
    </dgm:pt>
    <dgm:pt modelId="{FCCAB740-35EF-664E-8E87-FF0123AEC1C0}" type="pres">
      <dgm:prSet presAssocID="{B8E87006-E2C7-4271-8D14-7C5E5603060C}" presName="ThreeConn_2-3" presStyleLbl="fgAccFollowNode1" presStyleIdx="1" presStyleCnt="2">
        <dgm:presLayoutVars>
          <dgm:bulletEnabled val="1"/>
        </dgm:presLayoutVars>
      </dgm:prSet>
      <dgm:spPr/>
    </dgm:pt>
    <dgm:pt modelId="{C6DCB181-3270-B742-B773-19E351369DF9}" type="pres">
      <dgm:prSet presAssocID="{B8E87006-E2C7-4271-8D14-7C5E5603060C}" presName="ThreeNodes_1_text" presStyleLbl="node1" presStyleIdx="2" presStyleCnt="3">
        <dgm:presLayoutVars>
          <dgm:bulletEnabled val="1"/>
        </dgm:presLayoutVars>
      </dgm:prSet>
      <dgm:spPr/>
    </dgm:pt>
    <dgm:pt modelId="{4B1E8DA7-885C-994B-897E-A9AF325F7C63}" type="pres">
      <dgm:prSet presAssocID="{B8E87006-E2C7-4271-8D14-7C5E5603060C}" presName="ThreeNodes_2_text" presStyleLbl="node1" presStyleIdx="2" presStyleCnt="3">
        <dgm:presLayoutVars>
          <dgm:bulletEnabled val="1"/>
        </dgm:presLayoutVars>
      </dgm:prSet>
      <dgm:spPr/>
    </dgm:pt>
    <dgm:pt modelId="{A65063F8-74B5-C942-9BE0-B2B80B68C026}" type="pres">
      <dgm:prSet presAssocID="{B8E87006-E2C7-4271-8D14-7C5E5603060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3997F0C-2E9A-4637-B260-E03F2711B166}" srcId="{B8E87006-E2C7-4271-8D14-7C5E5603060C}" destId="{0C2E3712-82D7-4B10-8E38-AD675490C4A4}" srcOrd="1" destOrd="0" parTransId="{7F4F8E49-DDBA-4FF0-9136-37B692C128F9}" sibTransId="{36DA3249-B405-457B-92A8-71A50322B329}"/>
    <dgm:cxn modelId="{C8FFB50C-7365-4A7D-AFB8-DBF0D2EB6DDE}" srcId="{B8E87006-E2C7-4271-8D14-7C5E5603060C}" destId="{C372EB15-B6F5-419C-A71F-FCFD19202743}" srcOrd="2" destOrd="0" parTransId="{A02A1D45-7EE3-4320-A036-C9A2BC33B2BD}" sibTransId="{1CD44975-0676-44CA-8738-D89A7BA40B01}"/>
    <dgm:cxn modelId="{CE6A872E-330A-B345-9D8F-99724DBDA286}" type="presOf" srcId="{0C2E3712-82D7-4B10-8E38-AD675490C4A4}" destId="{34793028-39DE-9044-A4D5-04423AB04B2F}" srcOrd="0" destOrd="0" presId="urn:microsoft.com/office/officeart/2005/8/layout/vProcess5"/>
    <dgm:cxn modelId="{E376403C-D1FE-F94D-8F1A-D2139F7158D1}" type="presOf" srcId="{E368A4A8-FC1C-4AFF-A46A-23E76771B183}" destId="{E160828D-17F2-904F-ACEE-552624314886}" srcOrd="0" destOrd="0" presId="urn:microsoft.com/office/officeart/2005/8/layout/vProcess5"/>
    <dgm:cxn modelId="{8FB25046-F623-E145-A6F3-A923E0C6732D}" type="presOf" srcId="{1F671139-7F93-4362-98B5-45E23E8995AB}" destId="{F8F14EFE-ACB0-E74D-95A9-316BFB6AB7B0}" srcOrd="0" destOrd="0" presId="urn:microsoft.com/office/officeart/2005/8/layout/vProcess5"/>
    <dgm:cxn modelId="{FE8D3E53-7E53-1144-8AB8-FECE1AC9F719}" type="presOf" srcId="{C372EB15-B6F5-419C-A71F-FCFD19202743}" destId="{B021D93D-B804-5843-A2F3-3268A8D8D46E}" srcOrd="0" destOrd="0" presId="urn:microsoft.com/office/officeart/2005/8/layout/vProcess5"/>
    <dgm:cxn modelId="{F1242B63-3367-AC4D-B41C-45FBCEB776F3}" type="presOf" srcId="{0C2E3712-82D7-4B10-8E38-AD675490C4A4}" destId="{4B1E8DA7-885C-994B-897E-A9AF325F7C63}" srcOrd="1" destOrd="0" presId="urn:microsoft.com/office/officeart/2005/8/layout/vProcess5"/>
    <dgm:cxn modelId="{27FF2F6B-F151-C247-9F2C-94575AEFF1F4}" type="presOf" srcId="{C372EB15-B6F5-419C-A71F-FCFD19202743}" destId="{A65063F8-74B5-C942-9BE0-B2B80B68C026}" srcOrd="1" destOrd="0" presId="urn:microsoft.com/office/officeart/2005/8/layout/vProcess5"/>
    <dgm:cxn modelId="{AF15D79C-1139-43C5-8932-907B0E4BBD0C}" srcId="{B8E87006-E2C7-4271-8D14-7C5E5603060C}" destId="{1F671139-7F93-4362-98B5-45E23E8995AB}" srcOrd="0" destOrd="0" parTransId="{EA5538F6-982D-4B16-99CB-71354C05D22E}" sibTransId="{E368A4A8-FC1C-4AFF-A46A-23E76771B183}"/>
    <dgm:cxn modelId="{AF9C2BE5-9FA7-FA44-ABCE-EAED5FF2FDDD}" type="presOf" srcId="{36DA3249-B405-457B-92A8-71A50322B329}" destId="{FCCAB740-35EF-664E-8E87-FF0123AEC1C0}" srcOrd="0" destOrd="0" presId="urn:microsoft.com/office/officeart/2005/8/layout/vProcess5"/>
    <dgm:cxn modelId="{3D04ADEC-2367-D74A-A530-BA24FB7FCB9A}" type="presOf" srcId="{B8E87006-E2C7-4271-8D14-7C5E5603060C}" destId="{A3045A2B-7EE3-1044-ADC1-50C8215B9F2C}" srcOrd="0" destOrd="0" presId="urn:microsoft.com/office/officeart/2005/8/layout/vProcess5"/>
    <dgm:cxn modelId="{717893F2-C339-C340-8F39-DF32011F075A}" type="presOf" srcId="{1F671139-7F93-4362-98B5-45E23E8995AB}" destId="{C6DCB181-3270-B742-B773-19E351369DF9}" srcOrd="1" destOrd="0" presId="urn:microsoft.com/office/officeart/2005/8/layout/vProcess5"/>
    <dgm:cxn modelId="{5A05D7E6-C572-1D41-8096-50DC80AD40E2}" type="presParOf" srcId="{A3045A2B-7EE3-1044-ADC1-50C8215B9F2C}" destId="{FFE30473-4048-4343-BA96-8AEBDF2AE162}" srcOrd="0" destOrd="0" presId="urn:microsoft.com/office/officeart/2005/8/layout/vProcess5"/>
    <dgm:cxn modelId="{B570615A-8446-BD42-A4EE-5FC5AEB6D9F3}" type="presParOf" srcId="{A3045A2B-7EE3-1044-ADC1-50C8215B9F2C}" destId="{F8F14EFE-ACB0-E74D-95A9-316BFB6AB7B0}" srcOrd="1" destOrd="0" presId="urn:microsoft.com/office/officeart/2005/8/layout/vProcess5"/>
    <dgm:cxn modelId="{95BF8DBA-115A-E34D-8608-2CCB5E75848B}" type="presParOf" srcId="{A3045A2B-7EE3-1044-ADC1-50C8215B9F2C}" destId="{34793028-39DE-9044-A4D5-04423AB04B2F}" srcOrd="2" destOrd="0" presId="urn:microsoft.com/office/officeart/2005/8/layout/vProcess5"/>
    <dgm:cxn modelId="{025CA898-E9F9-3747-A42E-AAA4C1B3CF52}" type="presParOf" srcId="{A3045A2B-7EE3-1044-ADC1-50C8215B9F2C}" destId="{B021D93D-B804-5843-A2F3-3268A8D8D46E}" srcOrd="3" destOrd="0" presId="urn:microsoft.com/office/officeart/2005/8/layout/vProcess5"/>
    <dgm:cxn modelId="{0A0E760B-31A1-374C-A2D0-D1A1149CA915}" type="presParOf" srcId="{A3045A2B-7EE3-1044-ADC1-50C8215B9F2C}" destId="{E160828D-17F2-904F-ACEE-552624314886}" srcOrd="4" destOrd="0" presId="urn:microsoft.com/office/officeart/2005/8/layout/vProcess5"/>
    <dgm:cxn modelId="{82313D8B-A4BC-CB44-AC13-D27EC17CBC6A}" type="presParOf" srcId="{A3045A2B-7EE3-1044-ADC1-50C8215B9F2C}" destId="{FCCAB740-35EF-664E-8E87-FF0123AEC1C0}" srcOrd="5" destOrd="0" presId="urn:microsoft.com/office/officeart/2005/8/layout/vProcess5"/>
    <dgm:cxn modelId="{05C1C634-3EAC-D74E-956B-1184980B6139}" type="presParOf" srcId="{A3045A2B-7EE3-1044-ADC1-50C8215B9F2C}" destId="{C6DCB181-3270-B742-B773-19E351369DF9}" srcOrd="6" destOrd="0" presId="urn:microsoft.com/office/officeart/2005/8/layout/vProcess5"/>
    <dgm:cxn modelId="{0E9EBE5A-D1D7-F34C-9A4F-C648B969E60A}" type="presParOf" srcId="{A3045A2B-7EE3-1044-ADC1-50C8215B9F2C}" destId="{4B1E8DA7-885C-994B-897E-A9AF325F7C63}" srcOrd="7" destOrd="0" presId="urn:microsoft.com/office/officeart/2005/8/layout/vProcess5"/>
    <dgm:cxn modelId="{58689BE7-E1BD-384A-8586-227FF74D466C}" type="presParOf" srcId="{A3045A2B-7EE3-1044-ADC1-50C8215B9F2C}" destId="{A65063F8-74B5-C942-9BE0-B2B80B68C02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08335-63BC-E146-88CB-7F244F33B6A1}">
      <dsp:nvSpPr>
        <dsp:cNvPr id="0" name=""/>
        <dsp:cNvSpPr/>
      </dsp:nvSpPr>
      <dsp:spPr>
        <a:xfrm>
          <a:off x="0" y="0"/>
          <a:ext cx="5091379" cy="12130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Ứng dụng đa nền tảng (chính là mobile, có thể mở rộng thành POS)</a:t>
          </a:r>
        </a:p>
      </dsp:txBody>
      <dsp:txXfrm>
        <a:off x="35529" y="35529"/>
        <a:ext cx="3679908" cy="1141985"/>
      </dsp:txXfrm>
    </dsp:sp>
    <dsp:sp modelId="{9CD959A4-771E-9A48-8880-BE7CA355E4EB}">
      <dsp:nvSpPr>
        <dsp:cNvPr id="0" name=""/>
        <dsp:cNvSpPr/>
      </dsp:nvSpPr>
      <dsp:spPr>
        <a:xfrm>
          <a:off x="426403" y="1433596"/>
          <a:ext cx="5091379" cy="1213043"/>
        </a:xfrm>
        <a:prstGeom prst="roundRect">
          <a:avLst>
            <a:gd name="adj" fmla="val 10000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Quản lý thông tin hàng hoá (giá bán, hạn sử dụng,… thông qua mã vạch)</a:t>
          </a:r>
        </a:p>
      </dsp:txBody>
      <dsp:txXfrm>
        <a:off x="461932" y="1469125"/>
        <a:ext cx="3805440" cy="1141985"/>
      </dsp:txXfrm>
    </dsp:sp>
    <dsp:sp modelId="{F7C7FB91-CA19-4447-904B-78D2158A63DE}">
      <dsp:nvSpPr>
        <dsp:cNvPr id="0" name=""/>
        <dsp:cNvSpPr/>
      </dsp:nvSpPr>
      <dsp:spPr>
        <a:xfrm>
          <a:off x="846441" y="2867192"/>
          <a:ext cx="5091379" cy="1213043"/>
        </a:xfrm>
        <a:prstGeom prst="roundRect">
          <a:avLst>
            <a:gd name="adj" fmla="val 10000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Báo cáo doanh thu, tổng kết đề xuất xu hướng sản phẩm</a:t>
          </a:r>
        </a:p>
      </dsp:txBody>
      <dsp:txXfrm>
        <a:off x="881970" y="2902721"/>
        <a:ext cx="3811804" cy="1141985"/>
      </dsp:txXfrm>
    </dsp:sp>
    <dsp:sp modelId="{558E7CF8-6D19-034B-9EC4-7C9C509189A9}">
      <dsp:nvSpPr>
        <dsp:cNvPr id="0" name=""/>
        <dsp:cNvSpPr/>
      </dsp:nvSpPr>
      <dsp:spPr>
        <a:xfrm>
          <a:off x="1272844" y="4300788"/>
          <a:ext cx="5091379" cy="1213043"/>
        </a:xfrm>
        <a:prstGeom prst="roundRect">
          <a:avLst>
            <a:gd name="adj" fmla="val 1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Các tính năng mở rộng cao cấp (hỗ trợ quản lý nhân sự, cửa hàng kết nghĩa,…)</a:t>
          </a:r>
        </a:p>
      </dsp:txBody>
      <dsp:txXfrm>
        <a:off x="1308373" y="4336317"/>
        <a:ext cx="3805440" cy="1141985"/>
      </dsp:txXfrm>
    </dsp:sp>
    <dsp:sp modelId="{060A9C6E-E0A4-404D-AFFE-79FA42F75133}">
      <dsp:nvSpPr>
        <dsp:cNvPr id="0" name=""/>
        <dsp:cNvSpPr/>
      </dsp:nvSpPr>
      <dsp:spPr>
        <a:xfrm>
          <a:off x="4302901" y="929080"/>
          <a:ext cx="788477" cy="7884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80308" y="929080"/>
        <a:ext cx="433663" cy="593329"/>
      </dsp:txXfrm>
    </dsp:sp>
    <dsp:sp modelId="{966FBC2F-8966-CC4D-832F-737D350E1F7B}">
      <dsp:nvSpPr>
        <dsp:cNvPr id="0" name=""/>
        <dsp:cNvSpPr/>
      </dsp:nvSpPr>
      <dsp:spPr>
        <a:xfrm>
          <a:off x="4729304" y="2362677"/>
          <a:ext cx="788477" cy="7884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72629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9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906711" y="2362677"/>
        <a:ext cx="433663" cy="593329"/>
      </dsp:txXfrm>
    </dsp:sp>
    <dsp:sp modelId="{B58972ED-98A2-1243-A9CF-2DF029094F6C}">
      <dsp:nvSpPr>
        <dsp:cNvPr id="0" name=""/>
        <dsp:cNvSpPr/>
      </dsp:nvSpPr>
      <dsp:spPr>
        <a:xfrm>
          <a:off x="5149343" y="3796273"/>
          <a:ext cx="788477" cy="78847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45258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8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326750" y="3796273"/>
        <a:ext cx="433663" cy="593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4D584-F7DE-0E4B-8C74-6C24CF2BFF44}">
      <dsp:nvSpPr>
        <dsp:cNvPr id="0" name=""/>
        <dsp:cNvSpPr/>
      </dsp:nvSpPr>
      <dsp:spPr>
        <a:xfrm>
          <a:off x="0" y="0"/>
          <a:ext cx="8097012" cy="7843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/>
            <a:t>Bán hàng: quét mã vạch thanh toán nhanh chóng</a:t>
          </a:r>
          <a:endParaRPr lang="en-US" sz="2000" kern="1200"/>
        </a:p>
      </dsp:txBody>
      <dsp:txXfrm>
        <a:off x="22973" y="22973"/>
        <a:ext cx="7158862" cy="738408"/>
      </dsp:txXfrm>
    </dsp:sp>
    <dsp:sp modelId="{0E9F5FE0-C960-A847-8473-81936C052B5D}">
      <dsp:nvSpPr>
        <dsp:cNvPr id="0" name=""/>
        <dsp:cNvSpPr/>
      </dsp:nvSpPr>
      <dsp:spPr>
        <a:xfrm>
          <a:off x="604646" y="893292"/>
          <a:ext cx="8097012" cy="784354"/>
        </a:xfrm>
        <a:prstGeom prst="roundRect">
          <a:avLst>
            <a:gd name="adj" fmla="val 10000"/>
          </a:avLst>
        </a:prstGeom>
        <a:solidFill>
          <a:schemeClr val="accent5">
            <a:hueOff val="4352466"/>
            <a:satOff val="1923"/>
            <a:lumOff val="-21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/>
            <a:t>Quản lý kho: Theo dõi tồn kho, thông báo hàng sắp hết, nhập/xuất kho</a:t>
          </a:r>
          <a:endParaRPr lang="en-US" sz="2000" kern="1200"/>
        </a:p>
      </dsp:txBody>
      <dsp:txXfrm>
        <a:off x="627619" y="916265"/>
        <a:ext cx="6936588" cy="738408"/>
      </dsp:txXfrm>
    </dsp:sp>
    <dsp:sp modelId="{05662E18-906D-9743-8FDB-A69CF24FD23A}">
      <dsp:nvSpPr>
        <dsp:cNvPr id="0" name=""/>
        <dsp:cNvSpPr/>
      </dsp:nvSpPr>
      <dsp:spPr>
        <a:xfrm>
          <a:off x="1209293" y="1786584"/>
          <a:ext cx="8097012" cy="784354"/>
        </a:xfrm>
        <a:prstGeom prst="roundRect">
          <a:avLst>
            <a:gd name="adj" fmla="val 10000"/>
          </a:avLst>
        </a:prstGeom>
        <a:solidFill>
          <a:schemeClr val="accent5">
            <a:hueOff val="8704933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/>
            <a:t>Quản lý doanh thu: Báo cáo doanh thu, thống kê lợi nhuận</a:t>
          </a:r>
          <a:endParaRPr lang="en-US" sz="2000" kern="1200"/>
        </a:p>
      </dsp:txBody>
      <dsp:txXfrm>
        <a:off x="1232266" y="1809557"/>
        <a:ext cx="6936588" cy="738408"/>
      </dsp:txXfrm>
    </dsp:sp>
    <dsp:sp modelId="{EBA7934E-549A-A247-B7FA-83F947D703DE}">
      <dsp:nvSpPr>
        <dsp:cNvPr id="0" name=""/>
        <dsp:cNvSpPr/>
      </dsp:nvSpPr>
      <dsp:spPr>
        <a:xfrm>
          <a:off x="1813940" y="2679877"/>
          <a:ext cx="8097012" cy="784354"/>
        </a:xfrm>
        <a:prstGeom prst="roundRect">
          <a:avLst>
            <a:gd name="adj" fmla="val 10000"/>
          </a:avLst>
        </a:prstGeom>
        <a:solidFill>
          <a:schemeClr val="accent5">
            <a:hueOff val="13057399"/>
            <a:satOff val="5769"/>
            <a:lumOff val="-6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/>
            <a:t>Quản lý khách hàng: Lưu thông tin khách hàng thân thiết, lịch sử mua hàng</a:t>
          </a:r>
          <a:endParaRPr lang="en-US" sz="2000" kern="1200"/>
        </a:p>
      </dsp:txBody>
      <dsp:txXfrm>
        <a:off x="1836913" y="2702850"/>
        <a:ext cx="6936588" cy="738408"/>
      </dsp:txXfrm>
    </dsp:sp>
    <dsp:sp modelId="{7000202B-3601-D24F-94CE-4DC3306B74CB}">
      <dsp:nvSpPr>
        <dsp:cNvPr id="0" name=""/>
        <dsp:cNvSpPr/>
      </dsp:nvSpPr>
      <dsp:spPr>
        <a:xfrm>
          <a:off x="2418587" y="3573169"/>
          <a:ext cx="8097012" cy="784354"/>
        </a:xfrm>
        <a:prstGeom prst="roundRect">
          <a:avLst>
            <a:gd name="adj" fmla="val 10000"/>
          </a:avLst>
        </a:prstGeom>
        <a:solidFill>
          <a:schemeClr val="accent5">
            <a:hueOff val="17409866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/>
            <a:t>Cảnh báo và nhắc nhở: Nhắc lịch nhập hàng, thông báo sự kiện quan trọng</a:t>
          </a:r>
          <a:endParaRPr lang="en-US" sz="2000" kern="1200"/>
        </a:p>
      </dsp:txBody>
      <dsp:txXfrm>
        <a:off x="2441560" y="3596142"/>
        <a:ext cx="6936588" cy="738408"/>
      </dsp:txXfrm>
    </dsp:sp>
    <dsp:sp modelId="{6124CB6E-B7B9-0D40-8013-74F6E181B223}">
      <dsp:nvSpPr>
        <dsp:cNvPr id="0" name=""/>
        <dsp:cNvSpPr/>
      </dsp:nvSpPr>
      <dsp:spPr>
        <a:xfrm>
          <a:off x="7587181" y="573014"/>
          <a:ext cx="509830" cy="50983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1893" y="573014"/>
        <a:ext cx="280406" cy="383647"/>
      </dsp:txXfrm>
    </dsp:sp>
    <dsp:sp modelId="{395122FF-9040-4B40-8D4C-3738C29E6014}">
      <dsp:nvSpPr>
        <dsp:cNvPr id="0" name=""/>
        <dsp:cNvSpPr/>
      </dsp:nvSpPr>
      <dsp:spPr>
        <a:xfrm>
          <a:off x="8191828" y="1466306"/>
          <a:ext cx="509830" cy="50983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5751899"/>
            <a:satOff val="-419"/>
            <a:lumOff val="-49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6540" y="1466306"/>
        <a:ext cx="280406" cy="383647"/>
      </dsp:txXfrm>
    </dsp:sp>
    <dsp:sp modelId="{942BDD82-4E98-E644-99FA-204D41B89839}">
      <dsp:nvSpPr>
        <dsp:cNvPr id="0" name=""/>
        <dsp:cNvSpPr/>
      </dsp:nvSpPr>
      <dsp:spPr>
        <a:xfrm>
          <a:off x="8796475" y="2346526"/>
          <a:ext cx="509830" cy="50983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1503798"/>
            <a:satOff val="-839"/>
            <a:lumOff val="-99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187" y="2346526"/>
        <a:ext cx="280406" cy="383647"/>
      </dsp:txXfrm>
    </dsp:sp>
    <dsp:sp modelId="{BD97B613-7C4B-034E-86D0-204D9D6CDAF7}">
      <dsp:nvSpPr>
        <dsp:cNvPr id="0" name=""/>
        <dsp:cNvSpPr/>
      </dsp:nvSpPr>
      <dsp:spPr>
        <a:xfrm>
          <a:off x="9401122" y="3248534"/>
          <a:ext cx="509830" cy="50983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7255696"/>
            <a:satOff val="-1258"/>
            <a:lumOff val="-149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5834" y="3248534"/>
        <a:ext cx="280406" cy="383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EDF13-C6E8-446B-9FC5-C12CA8A23374}">
      <dsp:nvSpPr>
        <dsp:cNvPr id="0" name=""/>
        <dsp:cNvSpPr/>
      </dsp:nvSpPr>
      <dsp:spPr>
        <a:xfrm>
          <a:off x="6925449" y="73036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355EB-6253-4C5E-9D03-D69B9F644685}">
      <dsp:nvSpPr>
        <dsp:cNvPr id="0" name=""/>
        <dsp:cNvSpPr/>
      </dsp:nvSpPr>
      <dsp:spPr>
        <a:xfrm>
          <a:off x="559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Ưu</a:t>
          </a:r>
          <a:r>
            <a:rPr lang="en-US" sz="1700" kern="1200" dirty="0"/>
            <a:t> </a:t>
          </a:r>
          <a:r>
            <a:rPr lang="en-US" sz="1700" kern="1200" dirty="0" err="1"/>
            <a:t>tiên</a:t>
          </a:r>
          <a:r>
            <a:rPr lang="en-US" sz="1700" kern="1200" dirty="0"/>
            <a:t> </a:t>
          </a:r>
          <a:r>
            <a:rPr lang="en-US" sz="1700" kern="1200" dirty="0" err="1"/>
            <a:t>phát</a:t>
          </a:r>
          <a:r>
            <a:rPr lang="en-US" sz="1700" kern="1200" dirty="0"/>
            <a:t> </a:t>
          </a:r>
          <a:r>
            <a:rPr lang="en-US" sz="1700" kern="1200" dirty="0" err="1"/>
            <a:t>triển</a:t>
          </a:r>
          <a:r>
            <a:rPr lang="en-US" sz="1700" kern="1200" dirty="0"/>
            <a:t>, </a:t>
          </a:r>
          <a:r>
            <a:rPr lang="en-US" sz="1700" kern="1200" dirty="0" err="1"/>
            <a:t>nhận</a:t>
          </a:r>
          <a:r>
            <a:rPr lang="en-US" sz="1700" kern="1200" dirty="0"/>
            <a:t> feedback, </a:t>
          </a:r>
          <a:r>
            <a:rPr lang="en-US" sz="1700" kern="1200" dirty="0" err="1"/>
            <a:t>cải</a:t>
          </a:r>
          <a:r>
            <a:rPr lang="en-US" sz="1700" kern="1200" dirty="0"/>
            <a:t> </a:t>
          </a:r>
          <a:r>
            <a:rPr lang="en-US" sz="1700" kern="1200" dirty="0" err="1"/>
            <a:t>tiến</a:t>
          </a:r>
          <a:r>
            <a:rPr lang="en-US" sz="1700" kern="1200" dirty="0"/>
            <a:t> </a:t>
          </a:r>
          <a:r>
            <a:rPr lang="en-US" sz="1700" kern="1200" dirty="0" err="1"/>
            <a:t>các</a:t>
          </a:r>
          <a:r>
            <a:rPr lang="en-US" sz="1700" kern="1200" dirty="0"/>
            <a:t> </a:t>
          </a:r>
          <a:r>
            <a:rPr lang="en-US" sz="1700" kern="1200" dirty="0" err="1"/>
            <a:t>tính</a:t>
          </a:r>
          <a:r>
            <a:rPr lang="en-US" sz="1700" kern="1200" dirty="0"/>
            <a:t> </a:t>
          </a:r>
          <a:r>
            <a:rPr lang="en-US" sz="1700" kern="1200" dirty="0" err="1"/>
            <a:t>năng</a:t>
          </a:r>
          <a:r>
            <a:rPr lang="en-US" sz="1700" kern="1200" dirty="0"/>
            <a:t> </a:t>
          </a:r>
          <a:r>
            <a:rPr lang="en-US" sz="1700" kern="1200" dirty="0" err="1"/>
            <a:t>cơ</a:t>
          </a:r>
          <a:r>
            <a:rPr lang="en-US" sz="1700" kern="1200" dirty="0"/>
            <a:t> </a:t>
          </a:r>
          <a:r>
            <a:rPr lang="en-US" sz="1700" kern="1200" dirty="0" err="1"/>
            <a:t>bản</a:t>
          </a:r>
          <a:r>
            <a:rPr lang="en-US" sz="1700" kern="1200" dirty="0"/>
            <a:t>, </a:t>
          </a:r>
          <a:r>
            <a:rPr lang="en-US" sz="1700" kern="1200" dirty="0" err="1"/>
            <a:t>tối</a:t>
          </a:r>
          <a:r>
            <a:rPr lang="en-US" sz="1700" kern="1200" dirty="0"/>
            <a:t> </a:t>
          </a:r>
          <a:r>
            <a:rPr lang="en-US" sz="1700" kern="1200" dirty="0" err="1"/>
            <a:t>ưu</a:t>
          </a:r>
          <a:r>
            <a:rPr lang="en-US" sz="1700" kern="1200" dirty="0"/>
            <a:t> </a:t>
          </a:r>
          <a:r>
            <a:rPr lang="en-US" sz="1700" kern="1200" dirty="0" err="1"/>
            <a:t>hoá</a:t>
          </a:r>
          <a:r>
            <a:rPr lang="en-US" sz="1700" kern="1200" dirty="0"/>
            <a:t> </a:t>
          </a:r>
          <a:r>
            <a:rPr lang="en-US" sz="1700" kern="1200" dirty="0" err="1"/>
            <a:t>trải</a:t>
          </a:r>
          <a:r>
            <a:rPr lang="en-US" sz="1700" kern="1200" dirty="0"/>
            <a:t> </a:t>
          </a:r>
          <a:r>
            <a:rPr lang="en-US" sz="1700" kern="1200" dirty="0" err="1"/>
            <a:t>nghiệm</a:t>
          </a:r>
          <a:r>
            <a:rPr lang="en-US" sz="1700" kern="1200" dirty="0"/>
            <a:t> </a:t>
          </a:r>
          <a:r>
            <a:rPr lang="en-US" sz="1700" kern="1200" dirty="0" err="1"/>
            <a:t>người</a:t>
          </a:r>
          <a:r>
            <a:rPr lang="en-US" sz="1700" kern="1200" dirty="0"/>
            <a:t> </a:t>
          </a:r>
          <a:r>
            <a:rPr lang="en-US" sz="1700" kern="1200" dirty="0" err="1"/>
            <a:t>dùng</a:t>
          </a:r>
          <a:endParaRPr lang="en-US" sz="1700" kern="1200" dirty="0"/>
        </a:p>
      </dsp:txBody>
      <dsp:txXfrm>
        <a:off x="559800" y="3025915"/>
        <a:ext cx="4320000" cy="720000"/>
      </dsp:txXfrm>
    </dsp:sp>
    <dsp:sp modelId="{90527E13-A5D6-45CA-A613-272DE97BD2E2}">
      <dsp:nvSpPr>
        <dsp:cNvPr id="0" name=""/>
        <dsp:cNvSpPr/>
      </dsp:nvSpPr>
      <dsp:spPr>
        <a:xfrm>
          <a:off x="1537791" y="53073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B3297-E644-495D-8BDA-E6AAD3E77441}">
      <dsp:nvSpPr>
        <dsp:cNvPr id="0" name=""/>
        <dsp:cNvSpPr/>
      </dsp:nvSpPr>
      <dsp:spPr>
        <a:xfrm>
          <a:off x="5635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Phát triển các tính năng thu phí: tính năng thông minh, phức tạp; các tính năng mở rộng (in hoá đơn, bán online,…)</a:t>
          </a:r>
        </a:p>
      </dsp:txBody>
      <dsp:txXfrm>
        <a:off x="5635800" y="3025915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14EFE-ACB0-E74D-95A9-316BFB6AB7B0}">
      <dsp:nvSpPr>
        <dsp:cNvPr id="0" name=""/>
        <dsp:cNvSpPr/>
      </dsp:nvSpPr>
      <dsp:spPr>
        <a:xfrm>
          <a:off x="0" y="0"/>
          <a:ext cx="8930487" cy="1360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Sản phẩm ứng dụng mobile hỗ trợ việc bán hàng, quản lý kho</a:t>
          </a:r>
        </a:p>
      </dsp:txBody>
      <dsp:txXfrm>
        <a:off x="39851" y="39851"/>
        <a:ext cx="7462265" cy="1280925"/>
      </dsp:txXfrm>
    </dsp:sp>
    <dsp:sp modelId="{34793028-39DE-9044-A4D5-04423AB04B2F}">
      <dsp:nvSpPr>
        <dsp:cNvPr id="0" name=""/>
        <dsp:cNvSpPr/>
      </dsp:nvSpPr>
      <dsp:spPr>
        <a:xfrm>
          <a:off x="787984" y="1587398"/>
          <a:ext cx="8930487" cy="1360627"/>
        </a:xfrm>
        <a:prstGeom prst="roundRect">
          <a:avLst>
            <a:gd name="adj" fmla="val 10000"/>
          </a:avLst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Sản phẩm giúp tiệm tạp hoá truyền thống thu hẹp khoảng cách với các công ty bán lẻ đang ngày càng chiếm lấy nhiều thị phần</a:t>
          </a:r>
        </a:p>
      </dsp:txBody>
      <dsp:txXfrm>
        <a:off x="827835" y="1627249"/>
        <a:ext cx="7178393" cy="1280925"/>
      </dsp:txXfrm>
    </dsp:sp>
    <dsp:sp modelId="{B021D93D-B804-5843-A2F3-3268A8D8D46E}">
      <dsp:nvSpPr>
        <dsp:cNvPr id="0" name=""/>
        <dsp:cNvSpPr/>
      </dsp:nvSpPr>
      <dsp:spPr>
        <a:xfrm>
          <a:off x="1575968" y="3174796"/>
          <a:ext cx="8930487" cy="1360627"/>
        </a:xfrm>
        <a:prstGeom prst="roundRect">
          <a:avLst>
            <a:gd name="adj" fmla="val 1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Sản phẩm cộng đồng, thúc đẩy sự phát triển toàn diện, đồng đều hơn cho xã hội</a:t>
          </a:r>
        </a:p>
      </dsp:txBody>
      <dsp:txXfrm>
        <a:off x="1615819" y="3214647"/>
        <a:ext cx="7178393" cy="1280925"/>
      </dsp:txXfrm>
    </dsp:sp>
    <dsp:sp modelId="{E160828D-17F2-904F-ACEE-552624314886}">
      <dsp:nvSpPr>
        <dsp:cNvPr id="0" name=""/>
        <dsp:cNvSpPr/>
      </dsp:nvSpPr>
      <dsp:spPr>
        <a:xfrm>
          <a:off x="8046079" y="1031808"/>
          <a:ext cx="884407" cy="8844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45071" y="1031808"/>
        <a:ext cx="486423" cy="665516"/>
      </dsp:txXfrm>
    </dsp:sp>
    <dsp:sp modelId="{FCCAB740-35EF-664E-8E87-FF0123AEC1C0}">
      <dsp:nvSpPr>
        <dsp:cNvPr id="0" name=""/>
        <dsp:cNvSpPr/>
      </dsp:nvSpPr>
      <dsp:spPr>
        <a:xfrm>
          <a:off x="8834064" y="2610136"/>
          <a:ext cx="884407" cy="8844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45258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8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33056" y="2610136"/>
        <a:ext cx="486423" cy="665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31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19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4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5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9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4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3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4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2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0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9" r:id="rId6"/>
    <p:sldLayoutId id="2147483844" r:id="rId7"/>
    <p:sldLayoutId id="2147483845" r:id="rId8"/>
    <p:sldLayoutId id="2147483846" r:id="rId9"/>
    <p:sldLayoutId id="2147483848" r:id="rId10"/>
    <p:sldLayoutId id="21474838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B45E32-5FCA-5ABA-B612-A61FECB165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535" r="-2" b="1600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F52B2-AEBA-5EC1-823B-285A27397C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92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94AE4-1446-E0A3-1646-8CF76B622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2" y="1524659"/>
            <a:ext cx="5019074" cy="2774088"/>
          </a:xfrm>
        </p:spPr>
        <p:txBody>
          <a:bodyPr>
            <a:normAutofit/>
          </a:bodyPr>
          <a:lstStyle/>
          <a:p>
            <a:r>
              <a:rPr lang="en-VN" sz="54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TIỆM TẠP HÓA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84587-C09F-033F-0390-A59152DAF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12" y="4687367"/>
            <a:ext cx="4917948" cy="1335024"/>
          </a:xfrm>
        </p:spPr>
        <p:txBody>
          <a:bodyPr>
            <a:normAutofit/>
          </a:bodyPr>
          <a:lstStyle/>
          <a:p>
            <a:r>
              <a:rPr lang="en-VN"/>
              <a:t>15-11-2024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05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21">
            <a:extLst>
              <a:ext uri="{FF2B5EF4-FFF2-40B4-BE49-F238E27FC236}">
                <a16:creationId xmlns:a16="http://schemas.microsoft.com/office/drawing/2014/main" id="{D6210636-E354-BA49-8020-37FD5DBB7681}"/>
              </a:ext>
            </a:extLst>
          </p:cNvPr>
          <p:cNvGrpSpPr/>
          <p:nvPr/>
        </p:nvGrpSpPr>
        <p:grpSpPr>
          <a:xfrm>
            <a:off x="4811768" y="1090656"/>
            <a:ext cx="2568463" cy="4676687"/>
            <a:chOff x="0" y="0"/>
            <a:chExt cx="2562225" cy="4657725"/>
          </a:xfrm>
        </p:grpSpPr>
        <p:sp>
          <p:nvSpPr>
            <p:cNvPr id="5" name="Shape 6">
              <a:extLst>
                <a:ext uri="{FF2B5EF4-FFF2-40B4-BE49-F238E27FC236}">
                  <a16:creationId xmlns:a16="http://schemas.microsoft.com/office/drawing/2014/main" id="{34CE88AF-DD9D-9449-B968-048DF2460E7C}"/>
                </a:ext>
              </a:extLst>
            </p:cNvPr>
            <p:cNvSpPr/>
            <p:nvPr/>
          </p:nvSpPr>
          <p:spPr>
            <a:xfrm>
              <a:off x="0" y="0"/>
              <a:ext cx="2562225" cy="4657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" name="Shape 22">
              <a:extLst>
                <a:ext uri="{FF2B5EF4-FFF2-40B4-BE49-F238E27FC236}">
                  <a16:creationId xmlns:a16="http://schemas.microsoft.com/office/drawing/2014/main" id="{74D5774E-990F-B94F-9C90-BFB3359AB168}"/>
                </a:ext>
              </a:extLst>
            </p:cNvPr>
            <p:cNvSpPr/>
            <p:nvPr/>
          </p:nvSpPr>
          <p:spPr>
            <a:xfrm>
              <a:off x="4614" y="0"/>
              <a:ext cx="2552996" cy="4657725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Arial"/>
                <a:buNone/>
              </a:pPr>
              <a:endParaRPr sz="1400"/>
            </a:p>
          </p:txBody>
        </p:sp>
        <p:sp>
          <p:nvSpPr>
            <p:cNvPr id="7" name="Shape 23">
              <a:extLst>
                <a:ext uri="{FF2B5EF4-FFF2-40B4-BE49-F238E27FC236}">
                  <a16:creationId xmlns:a16="http://schemas.microsoft.com/office/drawing/2014/main" id="{87FA7372-BDCD-FD47-B5C8-0D3156668CF6}"/>
                </a:ext>
              </a:extLst>
            </p:cNvPr>
            <p:cNvSpPr/>
            <p:nvPr/>
          </p:nvSpPr>
          <p:spPr>
            <a:xfrm>
              <a:off x="4522" y="0"/>
              <a:ext cx="2552996" cy="39184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Arial"/>
                <a:buNone/>
              </a:pPr>
              <a:endParaRPr sz="1400"/>
            </a:p>
          </p:txBody>
        </p:sp>
        <p:sp>
          <p:nvSpPr>
            <p:cNvPr id="8" name="Shape 24">
              <a:extLst>
                <a:ext uri="{FF2B5EF4-FFF2-40B4-BE49-F238E27FC236}">
                  <a16:creationId xmlns:a16="http://schemas.microsoft.com/office/drawing/2014/main" id="{8DB47295-BCCA-1147-944C-5656F0CF49D0}"/>
                </a:ext>
              </a:extLst>
            </p:cNvPr>
            <p:cNvSpPr/>
            <p:nvPr/>
          </p:nvSpPr>
          <p:spPr>
            <a:xfrm>
              <a:off x="0" y="4256551"/>
              <a:ext cx="2562225" cy="39184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Arial"/>
                <a:buNone/>
              </a:pPr>
              <a:endParaRPr sz="1400"/>
            </a:p>
          </p:txBody>
        </p:sp>
        <p:pic>
          <p:nvPicPr>
            <p:cNvPr id="9" name="Shape 25">
              <a:extLst>
                <a:ext uri="{FF2B5EF4-FFF2-40B4-BE49-F238E27FC236}">
                  <a16:creationId xmlns:a16="http://schemas.microsoft.com/office/drawing/2014/main" id="{A0337026-6FA0-064B-8B35-24B4F34AFFE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25576" y="4256551"/>
              <a:ext cx="511075" cy="391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26">
              <a:extLst>
                <a:ext uri="{FF2B5EF4-FFF2-40B4-BE49-F238E27FC236}">
                  <a16:creationId xmlns:a16="http://schemas.microsoft.com/office/drawing/2014/main" id="{FC967511-E699-E041-8EB2-7D0D3A4AABB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56654" y="4256552"/>
              <a:ext cx="405571" cy="391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27">
              <a:extLst>
                <a:ext uri="{FF2B5EF4-FFF2-40B4-BE49-F238E27FC236}">
                  <a16:creationId xmlns:a16="http://schemas.microsoft.com/office/drawing/2014/main" id="{FB8F110D-2B08-3C46-A127-068AFEB912B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35" y="4256551"/>
              <a:ext cx="415189" cy="391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Shape 28">
              <a:extLst>
                <a:ext uri="{FF2B5EF4-FFF2-40B4-BE49-F238E27FC236}">
                  <a16:creationId xmlns:a16="http://schemas.microsoft.com/office/drawing/2014/main" id="{73F67F59-43A4-2743-9CD0-BCD1495CF41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5716" y="4256551"/>
              <a:ext cx="398532" cy="391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29">
              <a:extLst>
                <a:ext uri="{FF2B5EF4-FFF2-40B4-BE49-F238E27FC236}">
                  <a16:creationId xmlns:a16="http://schemas.microsoft.com/office/drawing/2014/main" id="{517A8CE7-3F0F-0F45-8E2A-34C910E7B7A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27969" y="4256551"/>
              <a:ext cx="393968" cy="391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30">
              <a:extLst>
                <a:ext uri="{FF2B5EF4-FFF2-40B4-BE49-F238E27FC236}">
                  <a16:creationId xmlns:a16="http://schemas.microsoft.com/office/drawing/2014/main" id="{9FB9750D-5FF1-F644-B64A-2E813B671C95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4287" y="1404926"/>
              <a:ext cx="2253651" cy="1838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31">
              <a:extLst>
                <a:ext uri="{FF2B5EF4-FFF2-40B4-BE49-F238E27FC236}">
                  <a16:creationId xmlns:a16="http://schemas.microsoft.com/office/drawing/2014/main" id="{C577120E-D90C-D64E-83A5-7A0F4147DC0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84461" y="0"/>
              <a:ext cx="322054" cy="3823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32">
              <a:extLst>
                <a:ext uri="{FF2B5EF4-FFF2-40B4-BE49-F238E27FC236}">
                  <a16:creationId xmlns:a16="http://schemas.microsoft.com/office/drawing/2014/main" id="{1C821D6A-2692-1E4A-889C-2AB9700AB725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243029" y="0"/>
              <a:ext cx="393968" cy="382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33">
              <a:extLst>
                <a:ext uri="{FF2B5EF4-FFF2-40B4-BE49-F238E27FC236}">
                  <a16:creationId xmlns:a16="http://schemas.microsoft.com/office/drawing/2014/main" id="{84D67FC2-4D72-054B-B20B-3C9EAADDABF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188590" y="25505"/>
              <a:ext cx="322047" cy="324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34">
              <a:extLst>
                <a:ext uri="{FF2B5EF4-FFF2-40B4-BE49-F238E27FC236}">
                  <a16:creationId xmlns:a16="http://schemas.microsoft.com/office/drawing/2014/main" id="{88EC3BF4-F845-8542-A39F-A27891DB8D93}"/>
                </a:ext>
              </a:extLst>
            </p:cNvPr>
            <p:cNvSpPr/>
            <p:nvPr/>
          </p:nvSpPr>
          <p:spPr>
            <a:xfrm>
              <a:off x="4487" y="166"/>
              <a:ext cx="2552700" cy="4648500"/>
            </a:xfrm>
            <a:prstGeom prst="rect">
              <a:avLst/>
            </a:prstGeom>
            <a:solidFill>
              <a:srgbClr val="EFEFEF">
                <a:alpha val="9101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Arial"/>
                <a:buNone/>
              </a:pPr>
              <a:endParaRPr sz="1400"/>
            </a:p>
          </p:txBody>
        </p:sp>
        <p:sp>
          <p:nvSpPr>
            <p:cNvPr id="19" name="Shape 35">
              <a:extLst>
                <a:ext uri="{FF2B5EF4-FFF2-40B4-BE49-F238E27FC236}">
                  <a16:creationId xmlns:a16="http://schemas.microsoft.com/office/drawing/2014/main" id="{21D7AA76-5082-D34C-84ED-01940C64958B}"/>
                </a:ext>
              </a:extLst>
            </p:cNvPr>
            <p:cNvSpPr/>
            <p:nvPr/>
          </p:nvSpPr>
          <p:spPr>
            <a:xfrm>
              <a:off x="4487" y="719213"/>
              <a:ext cx="2552700" cy="33573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Shape 36">
              <a:extLst>
                <a:ext uri="{FF2B5EF4-FFF2-40B4-BE49-F238E27FC236}">
                  <a16:creationId xmlns:a16="http://schemas.microsoft.com/office/drawing/2014/main" id="{1C4E43C2-ED33-E248-A0A3-2F68386E3A4B}"/>
                </a:ext>
              </a:extLst>
            </p:cNvPr>
            <p:cNvSpPr/>
            <p:nvPr/>
          </p:nvSpPr>
          <p:spPr>
            <a:xfrm>
              <a:off x="501637" y="1044412"/>
              <a:ext cx="1592100" cy="4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</a:rPr>
                <a:t>25.000</a:t>
              </a:r>
              <a:r>
                <a:rPr lang="en-US" sz="1400"/>
                <a:t>/bịch</a:t>
              </a:r>
              <a:endParaRPr sz="1400"/>
            </a:p>
          </p:txBody>
        </p:sp>
        <p:sp>
          <p:nvSpPr>
            <p:cNvPr id="21" name="Shape 37">
              <a:extLst>
                <a:ext uri="{FF2B5EF4-FFF2-40B4-BE49-F238E27FC236}">
                  <a16:creationId xmlns:a16="http://schemas.microsoft.com/office/drawing/2014/main" id="{67F83088-F03E-7646-A889-1EDD0D7E6583}"/>
                </a:ext>
              </a:extLst>
            </p:cNvPr>
            <p:cNvSpPr/>
            <p:nvPr/>
          </p:nvSpPr>
          <p:spPr>
            <a:xfrm>
              <a:off x="233137" y="1596862"/>
              <a:ext cx="2129100" cy="9429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+ Bột giặt omo</a:t>
              </a:r>
              <a:endParaRPr sz="13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+ HSD: 11/11/2022</a:t>
              </a:r>
              <a:endParaRPr sz="13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+ Xuất xứ: Viet Nam</a:t>
              </a:r>
              <a:endParaRPr sz="13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+ Barcode: 89312345678</a:t>
              </a:r>
              <a:endParaRPr sz="1300"/>
            </a:p>
          </p:txBody>
        </p:sp>
        <p:sp>
          <p:nvSpPr>
            <p:cNvPr id="22" name="Shape 38">
              <a:extLst>
                <a:ext uri="{FF2B5EF4-FFF2-40B4-BE49-F238E27FC236}">
                  <a16:creationId xmlns:a16="http://schemas.microsoft.com/office/drawing/2014/main" id="{37E549D3-130E-9546-91E2-F819D0750641}"/>
                </a:ext>
              </a:extLst>
            </p:cNvPr>
            <p:cNvSpPr/>
            <p:nvPr/>
          </p:nvSpPr>
          <p:spPr>
            <a:xfrm>
              <a:off x="216562" y="2749537"/>
              <a:ext cx="2129100" cy="7524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Số lượng còn lại:</a:t>
              </a:r>
              <a:endParaRPr sz="1300"/>
            </a:p>
          </p:txBody>
        </p:sp>
        <p:sp>
          <p:nvSpPr>
            <p:cNvPr id="23" name="Shape 39">
              <a:extLst>
                <a:ext uri="{FF2B5EF4-FFF2-40B4-BE49-F238E27FC236}">
                  <a16:creationId xmlns:a16="http://schemas.microsoft.com/office/drawing/2014/main" id="{D2DA242E-1B48-A343-8012-85B4381EB70F}"/>
                </a:ext>
              </a:extLst>
            </p:cNvPr>
            <p:cNvSpPr/>
            <p:nvPr/>
          </p:nvSpPr>
          <p:spPr>
            <a:xfrm>
              <a:off x="986512" y="3131737"/>
              <a:ext cx="589200" cy="238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/>
                <a:t>5</a:t>
              </a:r>
              <a:endParaRPr sz="1700"/>
            </a:p>
          </p:txBody>
        </p:sp>
        <p:sp>
          <p:nvSpPr>
            <p:cNvPr id="24" name="Shape 40">
              <a:extLst>
                <a:ext uri="{FF2B5EF4-FFF2-40B4-BE49-F238E27FC236}">
                  <a16:creationId xmlns:a16="http://schemas.microsoft.com/office/drawing/2014/main" id="{C227E607-1FE6-C24C-982D-2D3A0076F45E}"/>
                </a:ext>
              </a:extLst>
            </p:cNvPr>
            <p:cNvSpPr/>
            <p:nvPr/>
          </p:nvSpPr>
          <p:spPr>
            <a:xfrm>
              <a:off x="754762" y="3616162"/>
              <a:ext cx="1095300" cy="324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FE9FB"/>
                </a:gs>
                <a:gs pos="100000">
                  <a:srgbClr val="6E9BE7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/>
                <a:t>OK</a:t>
              </a:r>
              <a:endParaRPr sz="1400" b="1"/>
            </a:p>
          </p:txBody>
        </p:sp>
        <p:sp>
          <p:nvSpPr>
            <p:cNvPr id="25" name="Shape 41">
              <a:extLst>
                <a:ext uri="{FF2B5EF4-FFF2-40B4-BE49-F238E27FC236}">
                  <a16:creationId xmlns:a16="http://schemas.microsoft.com/office/drawing/2014/main" id="{B209795E-F48A-F44C-9CF5-2E092EC39200}"/>
                </a:ext>
              </a:extLst>
            </p:cNvPr>
            <p:cNvSpPr/>
            <p:nvPr/>
          </p:nvSpPr>
          <p:spPr>
            <a:xfrm>
              <a:off x="1564387" y="3131737"/>
              <a:ext cx="276300" cy="238200"/>
            </a:xfrm>
            <a:prstGeom prst="triangle">
              <a:avLst>
                <a:gd name="adj" fmla="val 50000"/>
              </a:avLst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Shape 42">
              <a:extLst>
                <a:ext uri="{FF2B5EF4-FFF2-40B4-BE49-F238E27FC236}">
                  <a16:creationId xmlns:a16="http://schemas.microsoft.com/office/drawing/2014/main" id="{27C44E48-8D03-744B-A060-EAEC7AFC45B9}"/>
                </a:ext>
              </a:extLst>
            </p:cNvPr>
            <p:cNvSpPr/>
            <p:nvPr/>
          </p:nvSpPr>
          <p:spPr>
            <a:xfrm rot="10800000">
              <a:off x="710212" y="3131737"/>
              <a:ext cx="276300" cy="2382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114A26-ABC1-4833-2489-8B643FADF1C5}"/>
              </a:ext>
            </a:extLst>
          </p:cNvPr>
          <p:cNvGrpSpPr/>
          <p:nvPr/>
        </p:nvGrpSpPr>
        <p:grpSpPr>
          <a:xfrm>
            <a:off x="8548596" y="1054405"/>
            <a:ext cx="2838298" cy="4695825"/>
            <a:chOff x="0" y="0"/>
            <a:chExt cx="2590800" cy="46958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BDF0ADA-BFEE-7161-2540-764D55F5A166}"/>
                </a:ext>
              </a:extLst>
            </p:cNvPr>
            <p:cNvGrpSpPr/>
            <p:nvPr/>
          </p:nvGrpSpPr>
          <p:grpSpPr>
            <a:xfrm>
              <a:off x="0" y="0"/>
              <a:ext cx="2590800" cy="4695825"/>
              <a:chOff x="0" y="0"/>
              <a:chExt cx="2590800" cy="4695825"/>
            </a:xfrm>
          </p:grpSpPr>
          <p:sp>
            <p:nvSpPr>
              <p:cNvPr id="58" name="Shape 22">
                <a:extLst>
                  <a:ext uri="{FF2B5EF4-FFF2-40B4-BE49-F238E27FC236}">
                    <a16:creationId xmlns:a16="http://schemas.microsoft.com/office/drawing/2014/main" id="{00DCD479-B36F-3A42-B751-BA1ED6398F63}"/>
                  </a:ext>
                </a:extLst>
              </p:cNvPr>
              <p:cNvSpPr/>
              <p:nvPr/>
            </p:nvSpPr>
            <p:spPr>
              <a:xfrm>
                <a:off x="0" y="0"/>
                <a:ext cx="2590800" cy="4695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/>
                  <a:buNone/>
                </a:pPr>
                <a:endParaRPr sz="1400"/>
              </a:p>
            </p:txBody>
          </p:sp>
          <p:sp>
            <p:nvSpPr>
              <p:cNvPr id="59" name="Shape 23">
                <a:extLst>
                  <a:ext uri="{FF2B5EF4-FFF2-40B4-BE49-F238E27FC236}">
                    <a16:creationId xmlns:a16="http://schemas.microsoft.com/office/drawing/2014/main" id="{1D4DC539-5507-024E-8A60-206DE12605C8}"/>
                  </a:ext>
                </a:extLst>
              </p:cNvPr>
              <p:cNvSpPr/>
              <p:nvPr/>
            </p:nvSpPr>
            <p:spPr>
              <a:xfrm>
                <a:off x="4512" y="105"/>
                <a:ext cx="2581255" cy="469572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/>
                  <a:buNone/>
                </a:pPr>
                <a:endParaRPr sz="1400"/>
              </a:p>
            </p:txBody>
          </p:sp>
          <p:sp>
            <p:nvSpPr>
              <p:cNvPr id="60" name="Shape 24">
                <a:extLst>
                  <a:ext uri="{FF2B5EF4-FFF2-40B4-BE49-F238E27FC236}">
                    <a16:creationId xmlns:a16="http://schemas.microsoft.com/office/drawing/2014/main" id="{08725489-1290-5E42-95FF-E8AEE487A5DD}"/>
                  </a:ext>
                </a:extLst>
              </p:cNvPr>
              <p:cNvSpPr/>
              <p:nvPr/>
            </p:nvSpPr>
            <p:spPr>
              <a:xfrm>
                <a:off x="4495" y="42"/>
                <a:ext cx="2581255" cy="394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/>
                  <a:buNone/>
                </a:pPr>
                <a:r>
                  <a:rPr lang="en-US" sz="1400" dirty="0"/>
                  <a:t>Thông tin </a:t>
                </a:r>
                <a:r>
                  <a:rPr lang="en-US" sz="1400" dirty="0" err="1"/>
                  <a:t>sản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phẩm</a:t>
                </a:r>
                <a:endParaRPr sz="1400" dirty="0"/>
              </a:p>
            </p:txBody>
          </p:sp>
          <p:sp>
            <p:nvSpPr>
              <p:cNvPr id="61" name="Shape 25">
                <a:extLst>
                  <a:ext uri="{FF2B5EF4-FFF2-40B4-BE49-F238E27FC236}">
                    <a16:creationId xmlns:a16="http://schemas.microsoft.com/office/drawing/2014/main" id="{E52B2596-C9FC-0341-B6A6-9D79DE772CB2}"/>
                  </a:ext>
                </a:extLst>
              </p:cNvPr>
              <p:cNvSpPr/>
              <p:nvPr/>
            </p:nvSpPr>
            <p:spPr>
              <a:xfrm>
                <a:off x="0" y="4291261"/>
                <a:ext cx="2590800" cy="395035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/>
                  <a:buNone/>
                </a:pPr>
                <a:endParaRPr sz="1400"/>
              </a:p>
            </p:txBody>
          </p:sp>
          <p:pic>
            <p:nvPicPr>
              <p:cNvPr id="62" name="Shape 26">
                <a:extLst>
                  <a:ext uri="{FF2B5EF4-FFF2-40B4-BE49-F238E27FC236}">
                    <a16:creationId xmlns:a16="http://schemas.microsoft.com/office/drawing/2014/main" id="{A6E0F2BC-99DE-3F40-8358-EACED8EDC81F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1037014" y="4291261"/>
                <a:ext cx="516774" cy="395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Shape 27">
                <a:extLst>
                  <a:ext uri="{FF2B5EF4-FFF2-40B4-BE49-F238E27FC236}">
                    <a16:creationId xmlns:a16="http://schemas.microsoft.com/office/drawing/2014/main" id="{A528BC18-EE66-2B49-940C-7132A97ACA1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180706" y="4291261"/>
                <a:ext cx="410094" cy="395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Shape 28">
                <a:extLst>
                  <a:ext uri="{FF2B5EF4-FFF2-40B4-BE49-F238E27FC236}">
                    <a16:creationId xmlns:a16="http://schemas.microsoft.com/office/drawing/2014/main" id="{AEA59925-EE31-4E4C-A658-CE2279E72B0E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090" y="4291261"/>
                <a:ext cx="419820" cy="395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Shape 29">
                <a:extLst>
                  <a:ext uri="{FF2B5EF4-FFF2-40B4-BE49-F238E27FC236}">
                    <a16:creationId xmlns:a16="http://schemas.microsoft.com/office/drawing/2014/main" id="{296211BE-4461-0249-988A-D4DB0C80BC1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11356" y="4291261"/>
                <a:ext cx="402976" cy="3950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Shape 30">
                <a:extLst>
                  <a:ext uri="{FF2B5EF4-FFF2-40B4-BE49-F238E27FC236}">
                    <a16:creationId xmlns:a16="http://schemas.microsoft.com/office/drawing/2014/main" id="{A86B21D2-7539-D847-BB3E-030F469D6D9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646124" y="4291261"/>
                <a:ext cx="398362" cy="39503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" name="Shape 31">
                <a:extLst>
                  <a:ext uri="{FF2B5EF4-FFF2-40B4-BE49-F238E27FC236}">
                    <a16:creationId xmlns:a16="http://schemas.microsoft.com/office/drawing/2014/main" id="{76963092-6E71-B249-BD7F-5836638FF803}"/>
                  </a:ext>
                </a:extLst>
              </p:cNvPr>
              <p:cNvSpPr/>
              <p:nvPr/>
            </p:nvSpPr>
            <p:spPr>
              <a:xfrm>
                <a:off x="637485" y="3837234"/>
                <a:ext cx="1307289" cy="326824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lin ang="5400012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/>
                  <a:buNone/>
                </a:pPr>
                <a:r>
                  <a:rPr lang="en-US" sz="1400" b="1"/>
                  <a:t>Lưu</a:t>
                </a:r>
                <a:r>
                  <a:rPr lang="en-US" sz="1400" b="1" baseline="0"/>
                  <a:t> lại</a:t>
                </a:r>
                <a:endParaRPr sz="1400" b="1"/>
              </a:p>
            </p:txBody>
          </p:sp>
          <p:sp>
            <p:nvSpPr>
              <p:cNvPr id="68" name="Shape 32">
                <a:extLst>
                  <a:ext uri="{FF2B5EF4-FFF2-40B4-BE49-F238E27FC236}">
                    <a16:creationId xmlns:a16="http://schemas.microsoft.com/office/drawing/2014/main" id="{031A93AE-3AB5-E345-826A-5D5C5B335DBF}"/>
                  </a:ext>
                </a:extLst>
              </p:cNvPr>
              <p:cNvSpPr/>
              <p:nvPr/>
            </p:nvSpPr>
            <p:spPr>
              <a:xfrm>
                <a:off x="79170" y="505646"/>
                <a:ext cx="2200270" cy="240072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Tên sản phẩm:</a:t>
                </a:r>
                <a:endParaRPr sz="1200"/>
              </a:p>
            </p:txBody>
          </p:sp>
          <p:sp>
            <p:nvSpPr>
              <p:cNvPr id="69" name="Shape 33">
                <a:extLst>
                  <a:ext uri="{FF2B5EF4-FFF2-40B4-BE49-F238E27FC236}">
                    <a16:creationId xmlns:a16="http://schemas.microsoft.com/office/drawing/2014/main" id="{0E2B441D-1FF1-8C44-A5F3-C95D25A4BE74}"/>
                  </a:ext>
                </a:extLst>
              </p:cNvPr>
              <p:cNvSpPr/>
              <p:nvPr/>
            </p:nvSpPr>
            <p:spPr>
              <a:xfrm>
                <a:off x="216680" y="745719"/>
                <a:ext cx="2200270" cy="5496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 err="1"/>
                  <a:t>Sữa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chua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vinamilk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loại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hộp</a:t>
                </a:r>
                <a:r>
                  <a:rPr lang="en-US" sz="1400" dirty="0"/>
                  <a:t> 330ml</a:t>
                </a:r>
                <a:endParaRPr sz="1400" dirty="0"/>
              </a:p>
            </p:txBody>
          </p:sp>
          <p:sp>
            <p:nvSpPr>
              <p:cNvPr id="70" name="Shape 34">
                <a:extLst>
                  <a:ext uri="{FF2B5EF4-FFF2-40B4-BE49-F238E27FC236}">
                    <a16:creationId xmlns:a16="http://schemas.microsoft.com/office/drawing/2014/main" id="{019B71A4-BBF7-F342-955B-B8836504BEBA}"/>
                  </a:ext>
                </a:extLst>
              </p:cNvPr>
              <p:cNvSpPr/>
              <p:nvPr/>
            </p:nvSpPr>
            <p:spPr>
              <a:xfrm>
                <a:off x="79170" y="1364444"/>
                <a:ext cx="516856" cy="240072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Giá:</a:t>
                </a:r>
                <a:endParaRPr sz="1200"/>
              </a:p>
            </p:txBody>
          </p:sp>
          <p:sp>
            <p:nvSpPr>
              <p:cNvPr id="71" name="Shape 35">
                <a:extLst>
                  <a:ext uri="{FF2B5EF4-FFF2-40B4-BE49-F238E27FC236}">
                    <a16:creationId xmlns:a16="http://schemas.microsoft.com/office/drawing/2014/main" id="{D4353144-7591-0D42-B7C1-760378AA7520}"/>
                  </a:ext>
                </a:extLst>
              </p:cNvPr>
              <p:cNvSpPr/>
              <p:nvPr/>
            </p:nvSpPr>
            <p:spPr>
              <a:xfrm>
                <a:off x="216682" y="1588389"/>
                <a:ext cx="1060039" cy="29158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/>
                  <a:t>30.000</a:t>
                </a:r>
                <a:endParaRPr sz="1400"/>
              </a:p>
            </p:txBody>
          </p:sp>
          <p:sp>
            <p:nvSpPr>
              <p:cNvPr id="72" name="Shape 36">
                <a:extLst>
                  <a:ext uri="{FF2B5EF4-FFF2-40B4-BE49-F238E27FC236}">
                    <a16:creationId xmlns:a16="http://schemas.microsoft.com/office/drawing/2014/main" id="{0FFD9AB6-3C3C-F047-8EFA-EAD2EC8C5576}"/>
                  </a:ext>
                </a:extLst>
              </p:cNvPr>
              <p:cNvSpPr/>
              <p:nvPr/>
            </p:nvSpPr>
            <p:spPr>
              <a:xfrm>
                <a:off x="1280225" y="1601266"/>
                <a:ext cx="279308" cy="240072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/>
                  <a:t>/</a:t>
                </a:r>
                <a:endParaRPr sz="1500"/>
              </a:p>
            </p:txBody>
          </p:sp>
          <p:sp>
            <p:nvSpPr>
              <p:cNvPr id="73" name="Shape 37">
                <a:extLst>
                  <a:ext uri="{FF2B5EF4-FFF2-40B4-BE49-F238E27FC236}">
                    <a16:creationId xmlns:a16="http://schemas.microsoft.com/office/drawing/2014/main" id="{B6055059-E441-EB44-A2F0-5B99545C4EEB}"/>
                  </a:ext>
                </a:extLst>
              </p:cNvPr>
              <p:cNvSpPr/>
              <p:nvPr/>
            </p:nvSpPr>
            <p:spPr>
              <a:xfrm>
                <a:off x="1505782" y="1575499"/>
                <a:ext cx="678752" cy="29158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/>
                  <a:t>lốc</a:t>
                </a:r>
                <a:endParaRPr sz="1400"/>
              </a:p>
            </p:txBody>
          </p:sp>
          <p:sp>
            <p:nvSpPr>
              <p:cNvPr id="74" name="Shape 38">
                <a:extLst>
                  <a:ext uri="{FF2B5EF4-FFF2-40B4-BE49-F238E27FC236}">
                    <a16:creationId xmlns:a16="http://schemas.microsoft.com/office/drawing/2014/main" id="{602541A0-51D3-984B-B445-5E3236C509E7}"/>
                  </a:ext>
                </a:extLst>
              </p:cNvPr>
              <p:cNvSpPr/>
              <p:nvPr/>
            </p:nvSpPr>
            <p:spPr>
              <a:xfrm rot="10800000">
                <a:off x="1980689" y="1643185"/>
                <a:ext cx="211221" cy="181636"/>
              </a:xfrm>
              <a:prstGeom prst="triangle">
                <a:avLst>
                  <a:gd name="adj" fmla="val 50000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" name="Shape 39">
                <a:extLst>
                  <a:ext uri="{FF2B5EF4-FFF2-40B4-BE49-F238E27FC236}">
                    <a16:creationId xmlns:a16="http://schemas.microsoft.com/office/drawing/2014/main" id="{D8520D5E-EA52-734A-916E-E38E600C5213}"/>
                  </a:ext>
                </a:extLst>
              </p:cNvPr>
              <p:cNvSpPr/>
              <p:nvPr/>
            </p:nvSpPr>
            <p:spPr>
              <a:xfrm>
                <a:off x="79170" y="2474996"/>
                <a:ext cx="1201055" cy="240072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Hạn</a:t>
                </a:r>
                <a:r>
                  <a:rPr lang="en-US" sz="1200" baseline="0"/>
                  <a:t> sử dụng</a:t>
                </a:r>
                <a:endParaRPr sz="1200"/>
              </a:p>
            </p:txBody>
          </p:sp>
          <p:sp>
            <p:nvSpPr>
              <p:cNvPr id="76" name="Shape 40">
                <a:extLst>
                  <a:ext uri="{FF2B5EF4-FFF2-40B4-BE49-F238E27FC236}">
                    <a16:creationId xmlns:a16="http://schemas.microsoft.com/office/drawing/2014/main" id="{9DEA7EEA-6F81-2A4D-993E-A600F09FD503}"/>
                  </a:ext>
                </a:extLst>
              </p:cNvPr>
              <p:cNvSpPr/>
              <p:nvPr/>
            </p:nvSpPr>
            <p:spPr>
              <a:xfrm>
                <a:off x="216680" y="2688624"/>
                <a:ext cx="1620168" cy="29158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/>
                  <a:t>22/11/2020</a:t>
                </a:r>
                <a:endParaRPr sz="1400"/>
              </a:p>
            </p:txBody>
          </p:sp>
          <p:sp>
            <p:nvSpPr>
              <p:cNvPr id="77" name="Shape 41">
                <a:extLst>
                  <a:ext uri="{FF2B5EF4-FFF2-40B4-BE49-F238E27FC236}">
                    <a16:creationId xmlns:a16="http://schemas.microsoft.com/office/drawing/2014/main" id="{6D9F4D4B-BA22-F745-9BA1-237785C9BD91}"/>
                  </a:ext>
                </a:extLst>
              </p:cNvPr>
              <p:cNvSpPr/>
              <p:nvPr/>
            </p:nvSpPr>
            <p:spPr>
              <a:xfrm>
                <a:off x="92200" y="1921873"/>
                <a:ext cx="1279971" cy="240072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Số lượng còn</a:t>
                </a:r>
                <a:r>
                  <a:rPr lang="en-US" sz="1200" baseline="0"/>
                  <a:t> lại</a:t>
                </a:r>
                <a:r>
                  <a:rPr lang="en-US" sz="1200"/>
                  <a:t>:</a:t>
                </a:r>
                <a:endParaRPr sz="1200"/>
              </a:p>
            </p:txBody>
          </p:sp>
          <p:sp>
            <p:nvSpPr>
              <p:cNvPr id="78" name="Shape 42">
                <a:extLst>
                  <a:ext uri="{FF2B5EF4-FFF2-40B4-BE49-F238E27FC236}">
                    <a16:creationId xmlns:a16="http://schemas.microsoft.com/office/drawing/2014/main" id="{74277E63-23B2-F248-8F94-DC89571102D4}"/>
                  </a:ext>
                </a:extLst>
              </p:cNvPr>
              <p:cNvSpPr/>
              <p:nvPr/>
            </p:nvSpPr>
            <p:spPr>
              <a:xfrm>
                <a:off x="511271" y="2143420"/>
                <a:ext cx="625190" cy="29158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/>
                  <a:t>50</a:t>
                </a:r>
                <a:endParaRPr sz="1400"/>
              </a:p>
            </p:txBody>
          </p:sp>
          <p:sp>
            <p:nvSpPr>
              <p:cNvPr id="79" name="Shape 43">
                <a:extLst>
                  <a:ext uri="{FF2B5EF4-FFF2-40B4-BE49-F238E27FC236}">
                    <a16:creationId xmlns:a16="http://schemas.microsoft.com/office/drawing/2014/main" id="{33854F7A-5B55-9346-9555-20D5CDAFB14E}"/>
                  </a:ext>
                </a:extLst>
              </p:cNvPr>
              <p:cNvSpPr/>
              <p:nvPr/>
            </p:nvSpPr>
            <p:spPr>
              <a:xfrm>
                <a:off x="231987" y="2198381"/>
                <a:ext cx="211221" cy="181636"/>
              </a:xfrm>
              <a:prstGeom prst="triangle">
                <a:avLst>
                  <a:gd name="adj" fmla="val 50000"/>
                </a:avLst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" name="Shape 44">
                <a:extLst>
                  <a:ext uri="{FF2B5EF4-FFF2-40B4-BE49-F238E27FC236}">
                    <a16:creationId xmlns:a16="http://schemas.microsoft.com/office/drawing/2014/main" id="{A9DD15AB-92BC-A04F-8407-80A466623ADA}"/>
                  </a:ext>
                </a:extLst>
              </p:cNvPr>
              <p:cNvSpPr/>
              <p:nvPr/>
            </p:nvSpPr>
            <p:spPr>
              <a:xfrm rot="10800000">
                <a:off x="1204522" y="2198381"/>
                <a:ext cx="211221" cy="181636"/>
              </a:xfrm>
              <a:prstGeom prst="triangle">
                <a:avLst>
                  <a:gd name="adj" fmla="val 50000"/>
                </a:avLst>
              </a:prstGeom>
              <a:solidFill>
                <a:srgbClr val="CFE2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" name="Shape 32">
                <a:extLst>
                  <a:ext uri="{FF2B5EF4-FFF2-40B4-BE49-F238E27FC236}">
                    <a16:creationId xmlns:a16="http://schemas.microsoft.com/office/drawing/2014/main" id="{B748166C-0D6C-A942-9D1C-2DCF7582C166}"/>
                  </a:ext>
                </a:extLst>
              </p:cNvPr>
              <p:cNvSpPr/>
              <p:nvPr/>
            </p:nvSpPr>
            <p:spPr>
              <a:xfrm>
                <a:off x="63500" y="3530600"/>
                <a:ext cx="2200270" cy="240072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Barcode: 86200384758395</a:t>
                </a:r>
                <a:endParaRPr sz="1200"/>
              </a:p>
            </p:txBody>
          </p:sp>
        </p:grpSp>
        <p:sp>
          <p:nvSpPr>
            <p:cNvPr id="50" name="Shape 40">
              <a:extLst>
                <a:ext uri="{FF2B5EF4-FFF2-40B4-BE49-F238E27FC236}">
                  <a16:creationId xmlns:a16="http://schemas.microsoft.com/office/drawing/2014/main" id="{9BB9338B-844A-4840-8959-8BCE7821657E}"/>
                </a:ext>
              </a:extLst>
            </p:cNvPr>
            <p:cNvSpPr/>
            <p:nvPr/>
          </p:nvSpPr>
          <p:spPr>
            <a:xfrm>
              <a:off x="82757" y="3058856"/>
              <a:ext cx="387855" cy="2190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/>
                <a:t>1T</a:t>
              </a:r>
              <a:endParaRPr sz="1400"/>
            </a:p>
          </p:txBody>
        </p:sp>
        <p:sp>
          <p:nvSpPr>
            <p:cNvPr id="51" name="Shape 40">
              <a:extLst>
                <a:ext uri="{FF2B5EF4-FFF2-40B4-BE49-F238E27FC236}">
                  <a16:creationId xmlns:a16="http://schemas.microsoft.com/office/drawing/2014/main" id="{F95A4AC2-3EBF-6D4E-A813-7E1FFC97D17C}"/>
                </a:ext>
              </a:extLst>
            </p:cNvPr>
            <p:cNvSpPr/>
            <p:nvPr/>
          </p:nvSpPr>
          <p:spPr>
            <a:xfrm>
              <a:off x="527257" y="3058856"/>
              <a:ext cx="387855" cy="2190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/>
                <a:t>3T</a:t>
              </a:r>
              <a:endParaRPr sz="1400"/>
            </a:p>
          </p:txBody>
        </p:sp>
        <p:sp>
          <p:nvSpPr>
            <p:cNvPr id="52" name="Shape 40">
              <a:extLst>
                <a:ext uri="{FF2B5EF4-FFF2-40B4-BE49-F238E27FC236}">
                  <a16:creationId xmlns:a16="http://schemas.microsoft.com/office/drawing/2014/main" id="{1853E645-1A34-D043-B7EA-3998D493070B}"/>
                </a:ext>
              </a:extLst>
            </p:cNvPr>
            <p:cNvSpPr/>
            <p:nvPr/>
          </p:nvSpPr>
          <p:spPr>
            <a:xfrm>
              <a:off x="946357" y="3058856"/>
              <a:ext cx="387855" cy="2190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/>
                <a:t>6T</a:t>
              </a:r>
              <a:endParaRPr sz="1400"/>
            </a:p>
          </p:txBody>
        </p:sp>
        <p:sp>
          <p:nvSpPr>
            <p:cNvPr id="53" name="Shape 40">
              <a:extLst>
                <a:ext uri="{FF2B5EF4-FFF2-40B4-BE49-F238E27FC236}">
                  <a16:creationId xmlns:a16="http://schemas.microsoft.com/office/drawing/2014/main" id="{3F6460FE-6831-164A-9D01-CFA1BAC81A40}"/>
                </a:ext>
              </a:extLst>
            </p:cNvPr>
            <p:cNvSpPr/>
            <p:nvPr/>
          </p:nvSpPr>
          <p:spPr>
            <a:xfrm>
              <a:off x="1410382" y="3058856"/>
              <a:ext cx="831404" cy="2190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/>
                <a:t>9</a:t>
              </a:r>
              <a:r>
                <a:rPr lang="en-US" sz="1400" baseline="0"/>
                <a:t> tháng</a:t>
              </a:r>
              <a:endParaRPr sz="1400"/>
            </a:p>
          </p:txBody>
        </p:sp>
        <p:sp>
          <p:nvSpPr>
            <p:cNvPr id="54" name="Shape 40">
              <a:extLst>
                <a:ext uri="{FF2B5EF4-FFF2-40B4-BE49-F238E27FC236}">
                  <a16:creationId xmlns:a16="http://schemas.microsoft.com/office/drawing/2014/main" id="{F75DC0A7-C970-1F48-896E-354DD8193F0E}"/>
                </a:ext>
              </a:extLst>
            </p:cNvPr>
            <p:cNvSpPr/>
            <p:nvPr/>
          </p:nvSpPr>
          <p:spPr>
            <a:xfrm>
              <a:off x="95457" y="3312856"/>
              <a:ext cx="387855" cy="2190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/>
                <a:t>1N</a:t>
              </a:r>
              <a:endParaRPr sz="1400"/>
            </a:p>
          </p:txBody>
        </p:sp>
        <p:sp>
          <p:nvSpPr>
            <p:cNvPr id="55" name="Shape 40">
              <a:extLst>
                <a:ext uri="{FF2B5EF4-FFF2-40B4-BE49-F238E27FC236}">
                  <a16:creationId xmlns:a16="http://schemas.microsoft.com/office/drawing/2014/main" id="{99CAC938-068E-744F-9B30-A0E51C9AF203}"/>
                </a:ext>
              </a:extLst>
            </p:cNvPr>
            <p:cNvSpPr/>
            <p:nvPr/>
          </p:nvSpPr>
          <p:spPr>
            <a:xfrm>
              <a:off x="538854" y="3312856"/>
              <a:ext cx="567860" cy="2190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/>
                <a:t>1.5N</a:t>
              </a:r>
              <a:endParaRPr sz="1400"/>
            </a:p>
          </p:txBody>
        </p:sp>
        <p:sp>
          <p:nvSpPr>
            <p:cNvPr id="56" name="Shape 40">
              <a:extLst>
                <a:ext uri="{FF2B5EF4-FFF2-40B4-BE49-F238E27FC236}">
                  <a16:creationId xmlns:a16="http://schemas.microsoft.com/office/drawing/2014/main" id="{70EE3934-7941-2F46-BD65-65B83EE547F2}"/>
                </a:ext>
              </a:extLst>
            </p:cNvPr>
            <p:cNvSpPr/>
            <p:nvPr/>
          </p:nvSpPr>
          <p:spPr>
            <a:xfrm>
              <a:off x="1162257" y="3312856"/>
              <a:ext cx="387855" cy="2190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/>
                <a:t>2N</a:t>
              </a:r>
              <a:endParaRPr sz="1400"/>
            </a:p>
          </p:txBody>
        </p:sp>
        <p:sp>
          <p:nvSpPr>
            <p:cNvPr id="57" name="Shape 40">
              <a:extLst>
                <a:ext uri="{FF2B5EF4-FFF2-40B4-BE49-F238E27FC236}">
                  <a16:creationId xmlns:a16="http://schemas.microsoft.com/office/drawing/2014/main" id="{ECA8A1DC-0F8A-AA42-9D23-06F3A2B19B85}"/>
                </a:ext>
              </a:extLst>
            </p:cNvPr>
            <p:cNvSpPr/>
            <p:nvPr/>
          </p:nvSpPr>
          <p:spPr>
            <a:xfrm>
              <a:off x="1596829" y="3312856"/>
              <a:ext cx="687111" cy="21906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/>
                <a:t>3</a:t>
              </a:r>
              <a:r>
                <a:rPr lang="en-US" sz="1400" baseline="0"/>
                <a:t> năm</a:t>
              </a:r>
              <a:endParaRPr sz="140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FE774A1-0AFD-8915-0C4B-F01F1BD2FFCC}"/>
              </a:ext>
            </a:extLst>
          </p:cNvPr>
          <p:cNvGrpSpPr/>
          <p:nvPr/>
        </p:nvGrpSpPr>
        <p:grpSpPr>
          <a:xfrm>
            <a:off x="1050862" y="1168457"/>
            <a:ext cx="2562224" cy="4657725"/>
            <a:chOff x="7778505" y="685800"/>
            <a:chExt cx="2562224" cy="4657725"/>
          </a:xfrm>
        </p:grpSpPr>
        <p:grpSp>
          <p:nvGrpSpPr>
            <p:cNvPr id="82" name="Shape 2" title="Bản vẽ">
              <a:extLst>
                <a:ext uri="{FF2B5EF4-FFF2-40B4-BE49-F238E27FC236}">
                  <a16:creationId xmlns:a16="http://schemas.microsoft.com/office/drawing/2014/main" id="{DFF21BA5-11A7-3D4A-A311-E979267C0B0A}"/>
                </a:ext>
              </a:extLst>
            </p:cNvPr>
            <p:cNvGrpSpPr/>
            <p:nvPr/>
          </p:nvGrpSpPr>
          <p:grpSpPr>
            <a:xfrm>
              <a:off x="7778505" y="685800"/>
              <a:ext cx="2562224" cy="4657725"/>
              <a:chOff x="0" y="0"/>
              <a:chExt cx="4164600" cy="7560000"/>
            </a:xfrm>
          </p:grpSpPr>
          <p:sp>
            <p:nvSpPr>
              <p:cNvPr id="85" name="Shape 13">
                <a:extLst>
                  <a:ext uri="{FF2B5EF4-FFF2-40B4-BE49-F238E27FC236}">
                    <a16:creationId xmlns:a16="http://schemas.microsoft.com/office/drawing/2014/main" id="{E4625B49-D5B3-1642-89CF-00D6F6E9FBCA}"/>
                  </a:ext>
                </a:extLst>
              </p:cNvPr>
              <p:cNvSpPr/>
              <p:nvPr/>
            </p:nvSpPr>
            <p:spPr>
              <a:xfrm>
                <a:off x="7500" y="0"/>
                <a:ext cx="4149600" cy="75600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6" name="Shape 14">
                <a:extLst>
                  <a:ext uri="{FF2B5EF4-FFF2-40B4-BE49-F238E27FC236}">
                    <a16:creationId xmlns:a16="http://schemas.microsoft.com/office/drawing/2014/main" id="{F8C25E02-B5B5-6548-9DFF-50A58DA7A23A}"/>
                  </a:ext>
                </a:extLst>
              </p:cNvPr>
              <p:cNvSpPr/>
              <p:nvPr/>
            </p:nvSpPr>
            <p:spPr>
              <a:xfrm>
                <a:off x="7350" y="0"/>
                <a:ext cx="4149600" cy="6360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7" name="Shape 15">
                <a:extLst>
                  <a:ext uri="{FF2B5EF4-FFF2-40B4-BE49-F238E27FC236}">
                    <a16:creationId xmlns:a16="http://schemas.microsoft.com/office/drawing/2014/main" id="{8B141465-99A6-8344-92A2-355F3E330C53}"/>
                  </a:ext>
                </a:extLst>
              </p:cNvPr>
              <p:cNvSpPr/>
              <p:nvPr/>
            </p:nvSpPr>
            <p:spPr>
              <a:xfrm>
                <a:off x="0" y="6908850"/>
                <a:ext cx="4164600" cy="6360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pic>
            <p:nvPicPr>
              <p:cNvPr id="88" name="Shape 16">
                <a:extLst>
                  <a:ext uri="{FF2B5EF4-FFF2-40B4-BE49-F238E27FC236}">
                    <a16:creationId xmlns:a16="http://schemas.microsoft.com/office/drawing/2014/main" id="{A5A71064-6677-5E47-929A-F6CE7A3220FC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66956" y="6908850"/>
                <a:ext cx="830694" cy="63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Shape 17">
                <a:extLst>
                  <a:ext uri="{FF2B5EF4-FFF2-40B4-BE49-F238E27FC236}">
                    <a16:creationId xmlns:a16="http://schemas.microsoft.com/office/drawing/2014/main" id="{77F55A11-AE6A-694D-BE40-3BE7834BA30F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505392" y="6908852"/>
                <a:ext cx="659208" cy="63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Shape 18">
                <a:extLst>
                  <a:ext uri="{FF2B5EF4-FFF2-40B4-BE49-F238E27FC236}">
                    <a16:creationId xmlns:a16="http://schemas.microsoft.com/office/drawing/2014/main" id="{8B3C7E66-9F08-DA4D-81CE-0813433D5F62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50" y="6908850"/>
                <a:ext cx="674841" cy="63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Shape 19">
                <a:extLst>
                  <a:ext uri="{FF2B5EF4-FFF2-40B4-BE49-F238E27FC236}">
                    <a16:creationId xmlns:a16="http://schemas.microsoft.com/office/drawing/2014/main" id="{1AA176E9-C640-744D-842C-1CA73D451C1B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21983" y="6908850"/>
                <a:ext cx="647767" cy="63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Shape 20">
                <a:extLst>
                  <a:ext uri="{FF2B5EF4-FFF2-40B4-BE49-F238E27FC236}">
                    <a16:creationId xmlns:a16="http://schemas.microsoft.com/office/drawing/2014/main" id="{E73C58AC-5BFF-FC4E-A09D-0098D808067D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646075" y="6908850"/>
                <a:ext cx="640349" cy="63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Shape 24">
                <a:extLst>
                  <a:ext uri="{FF2B5EF4-FFF2-40B4-BE49-F238E27FC236}">
                    <a16:creationId xmlns:a16="http://schemas.microsoft.com/office/drawing/2014/main" id="{8C382BF9-09B5-D946-9A26-B4B01E2AC6F9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298114" y="82624"/>
                <a:ext cx="523450" cy="5265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1641507-7318-9848-ACD3-62014F3A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67505" y="711200"/>
              <a:ext cx="390155" cy="368300"/>
            </a:xfrm>
            <a:prstGeom prst="rect">
              <a:avLst/>
            </a:prstGeom>
          </p:spPr>
        </p:pic>
        <p:sp>
          <p:nvSpPr>
            <p:cNvPr id="84" name="Shape 14">
              <a:extLst>
                <a:ext uri="{FF2B5EF4-FFF2-40B4-BE49-F238E27FC236}">
                  <a16:creationId xmlns:a16="http://schemas.microsoft.com/office/drawing/2014/main" id="{01ABE222-AFC6-BF49-8781-FC026FA8D8F1}"/>
                </a:ext>
              </a:extLst>
            </p:cNvPr>
            <p:cNvSpPr/>
            <p:nvPr/>
          </p:nvSpPr>
          <p:spPr>
            <a:xfrm>
              <a:off x="7803905" y="1752600"/>
              <a:ext cx="2476500" cy="187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bg1"/>
                  </a:solidFill>
                </a:rPr>
                <a:t>Quét</a:t>
              </a:r>
              <a:r>
                <a:rPr lang="en-US" sz="2800" baseline="0">
                  <a:solidFill>
                    <a:schemeClr val="bg1"/>
                  </a:solidFill>
                </a:rPr>
                <a:t> mã vạch</a:t>
              </a:r>
              <a:endParaRPr sz="28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17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D017E-3B53-C75B-CC86-8C07C51D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b="0" i="0" u="none" strike="noStrike">
                <a:effectLst/>
                <a:latin typeface="-webkit-standard"/>
              </a:rPr>
              <a:t>Lợi thế Cạnh tranh</a:t>
            </a:r>
            <a:endParaRPr lang="en-VN" sz="320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87FCB63F-B5A8-1EDB-AB38-1BF2A011B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quy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lớn</a:t>
            </a:r>
            <a:r>
              <a:rPr lang="en-US" sz="1800" dirty="0"/>
              <a:t>,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cung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miễn</a:t>
            </a:r>
            <a:r>
              <a:rPr lang="en-US" sz="1800" dirty="0"/>
              <a:t> </a:t>
            </a:r>
            <a:r>
              <a:rPr lang="en-US" sz="1800" dirty="0" err="1"/>
              <a:t>phí</a:t>
            </a:r>
            <a:endParaRPr lang="en-US" sz="1800" dirty="0"/>
          </a:p>
          <a:p>
            <a:r>
              <a:rPr lang="en-US" sz="1800" dirty="0" err="1"/>
              <a:t>Chưa</a:t>
            </a:r>
            <a:r>
              <a:rPr lang="en-US" sz="1800" dirty="0"/>
              <a:t> </a:t>
            </a:r>
            <a:r>
              <a:rPr lang="en-US" sz="1800" dirty="0" err="1"/>
              <a:t>phù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tiệm</a:t>
            </a:r>
            <a:r>
              <a:rPr lang="en-US" sz="1800" dirty="0"/>
              <a:t> </a:t>
            </a:r>
            <a:r>
              <a:rPr lang="en-US" sz="1800" dirty="0" err="1"/>
              <a:t>tạp</a:t>
            </a:r>
            <a:r>
              <a:rPr lang="en-US" sz="1800" dirty="0"/>
              <a:t> </a:t>
            </a:r>
            <a:r>
              <a:rPr lang="en-US" sz="1800" dirty="0" err="1"/>
              <a:t>hoá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endParaRPr lang="en-US" sz="1800" dirty="0"/>
          </a:p>
        </p:txBody>
      </p:sp>
      <p:pic>
        <p:nvPicPr>
          <p:cNvPr id="1026" name="Picture 2" descr="Buy Refurbished &amp; Second Hand Mobile Phones – I Need A Mobile">
            <a:extLst>
              <a:ext uri="{FF2B5EF4-FFF2-40B4-BE49-F238E27FC236}">
                <a16:creationId xmlns:a16="http://schemas.microsoft.com/office/drawing/2014/main" id="{1FEBC5D8-60C1-1BB8-13C3-CC310E031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2240" y="2729397"/>
            <a:ext cx="3492595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17B523-1ADA-6DC5-1457-8AAFAD59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343" y="2729397"/>
            <a:ext cx="4821958" cy="3483864"/>
          </a:xfrm>
          <a:prstGeom prst="rect">
            <a:avLst/>
          </a:prstGeom>
        </p:spPr>
      </p:pic>
      <p:sp>
        <p:nvSpPr>
          <p:cNvPr id="6" name="Equal 5">
            <a:extLst>
              <a:ext uri="{FF2B5EF4-FFF2-40B4-BE49-F238E27FC236}">
                <a16:creationId xmlns:a16="http://schemas.microsoft.com/office/drawing/2014/main" id="{B17067B1-ED37-12EB-AF86-6E79F15A9927}"/>
              </a:ext>
            </a:extLst>
          </p:cNvPr>
          <p:cNvSpPr/>
          <p:nvPr/>
        </p:nvSpPr>
        <p:spPr>
          <a:xfrm>
            <a:off x="4508352" y="3828391"/>
            <a:ext cx="1696462" cy="128587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9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65D54-70AE-323E-4DF9-71900BD5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0" i="0" u="none" strike="noStrike" dirty="0" err="1">
                <a:effectLst/>
                <a:latin typeface="-webkit-standard"/>
              </a:rPr>
              <a:t>Kế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hoạch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Phát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triển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và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Cải</a:t>
            </a:r>
            <a:r>
              <a:rPr lang="en-US" b="0" i="0" u="none" strike="noStrike" dirty="0"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effectLst/>
                <a:latin typeface="-webkit-standard"/>
              </a:rPr>
              <a:t>tiến</a:t>
            </a:r>
            <a:endParaRPr lang="en-V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AED0FC-B8A4-D76E-E233-A13488152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86717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425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D2B7-7A84-7C95-976F-26792307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báo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D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oanh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Hiệu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quả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(1)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6E101-7F8A-0B0A-62FC-B27F02980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Việt</a:t>
            </a:r>
            <a:r>
              <a:rPr lang="en-US" dirty="0"/>
              <a:t> Nam </a:t>
            </a:r>
            <a:r>
              <a:rPr lang="en-US" dirty="0" err="1"/>
              <a:t>có</a:t>
            </a:r>
            <a:r>
              <a:rPr lang="en-US" dirty="0"/>
              <a:t> </a:t>
            </a:r>
            <a:r>
              <a:rPr lang="en-US" dirty="0" err="1"/>
              <a:t>khoảng</a:t>
            </a:r>
            <a:r>
              <a:rPr lang="en-US" dirty="0"/>
              <a:t> 700.000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hoá</a:t>
            </a:r>
            <a:endParaRPr lang="en-US" dirty="0"/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50%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(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1%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(100USD/</a:t>
            </a:r>
            <a:r>
              <a:rPr lang="en-US" dirty="0" err="1"/>
              <a:t>tháng</a:t>
            </a:r>
            <a:r>
              <a:rPr lang="en-US" dirty="0"/>
              <a:t> -&gt; 700000/100*1*100 = 700.000USD/</a:t>
            </a:r>
            <a:r>
              <a:rPr lang="en-US" dirty="0" err="1"/>
              <a:t>tháng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5%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(10USD/</a:t>
            </a:r>
            <a:r>
              <a:rPr lang="en-US" dirty="0" err="1"/>
              <a:t>tháng</a:t>
            </a:r>
            <a:r>
              <a:rPr lang="en-US" dirty="0"/>
              <a:t> -&gt; 7000000/100*5*10=350.000USD/</a:t>
            </a:r>
            <a:r>
              <a:rPr lang="en-US" dirty="0" err="1"/>
              <a:t>tháng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10%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(2USD/</a:t>
            </a:r>
            <a:r>
              <a:rPr lang="en-US" dirty="0" err="1"/>
              <a:t>tháng</a:t>
            </a:r>
            <a:r>
              <a:rPr lang="en-US" dirty="0"/>
              <a:t> -&gt; 7000000/100*10*2 = 140.000USD/</a:t>
            </a:r>
            <a:r>
              <a:rPr lang="en-US" dirty="0" err="1"/>
              <a:t>tháng</a:t>
            </a:r>
            <a:r>
              <a:rPr lang="en-US" dirty="0"/>
              <a:t>)</a:t>
            </a:r>
          </a:p>
          <a:p>
            <a:pPr lvl="1"/>
            <a:r>
              <a:rPr lang="en-VN" dirty="0"/>
              <a:t>34% cửa hàng sử dụng tính năng cơ bản miễn phí (Quảng cáo 500USD/1000 người/tháng -&gt; 700000/100 * 34 * 500 / 1000 = 119.000USD/tháng)</a:t>
            </a:r>
          </a:p>
          <a:p>
            <a:pPr marL="457200" lvl="1" indent="0">
              <a:buNone/>
            </a:pPr>
            <a:r>
              <a:rPr lang="en-VN" dirty="0"/>
              <a:t>⇨Tổng: 700k + 350k + 140k + 119k = 1.309 triệu USD/tháng</a:t>
            </a:r>
          </a:p>
        </p:txBody>
      </p:sp>
    </p:spTree>
    <p:extLst>
      <p:ext uri="{BB962C8B-B14F-4D97-AF65-F5344CB8AC3E}">
        <p14:creationId xmlns:p14="http://schemas.microsoft.com/office/powerpoint/2010/main" val="55297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F95E9-CA87-05C3-B18C-3D9F038FA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D380-CDB6-2FEF-8A86-4E73FA56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Dự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báo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</a:rPr>
              <a:t>D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oanh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Hiệu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quả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(2)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A9F6E-D3D4-2B1D-7080-EC297E1E1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20%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(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0.5%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(100USD/</a:t>
            </a:r>
            <a:r>
              <a:rPr lang="en-US" dirty="0" err="1"/>
              <a:t>tháng</a:t>
            </a:r>
            <a:r>
              <a:rPr lang="en-US" dirty="0"/>
              <a:t> -&gt; 700000/100*0.5*100 = 350.000USD/</a:t>
            </a:r>
            <a:r>
              <a:rPr lang="en-US" dirty="0" err="1"/>
              <a:t>tháng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2%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(10USD/</a:t>
            </a:r>
            <a:r>
              <a:rPr lang="en-US" dirty="0" err="1"/>
              <a:t>tháng</a:t>
            </a:r>
            <a:r>
              <a:rPr lang="en-US" dirty="0"/>
              <a:t> -&gt; 7000000/100*2*10=140.000USD/</a:t>
            </a:r>
            <a:r>
              <a:rPr lang="en-US" dirty="0" err="1"/>
              <a:t>tháng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5%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(2USD/</a:t>
            </a:r>
            <a:r>
              <a:rPr lang="en-US" dirty="0" err="1"/>
              <a:t>tháng</a:t>
            </a:r>
            <a:r>
              <a:rPr lang="en-US" dirty="0"/>
              <a:t> -&gt; 7000000/100*5*2 = 70.000USD/</a:t>
            </a:r>
            <a:r>
              <a:rPr lang="en-US" dirty="0" err="1"/>
              <a:t>tháng</a:t>
            </a:r>
            <a:r>
              <a:rPr lang="en-US" dirty="0"/>
              <a:t>)</a:t>
            </a:r>
          </a:p>
          <a:p>
            <a:pPr lvl="1"/>
            <a:r>
              <a:rPr lang="en-VN" dirty="0"/>
              <a:t>12.5% cửa hàng sử dụng tính năng cơ bản miễn phí (Quảng cáo 500USD/1000 người/tháng -&gt; 700000/100 * 12.5 * 500 / 1000 ~ 40.000USD/tháng)</a:t>
            </a:r>
          </a:p>
          <a:p>
            <a:pPr marL="457200" lvl="1" indent="0">
              <a:buNone/>
            </a:pPr>
            <a:r>
              <a:rPr lang="en-VN" dirty="0"/>
              <a:t>⇨Tổng: 350k + 140k + 70k + 40k = 600.000USD/tháng</a:t>
            </a:r>
          </a:p>
        </p:txBody>
      </p:sp>
    </p:spTree>
    <p:extLst>
      <p:ext uri="{BB962C8B-B14F-4D97-AF65-F5344CB8AC3E}">
        <p14:creationId xmlns:p14="http://schemas.microsoft.com/office/powerpoint/2010/main" val="279228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C0E1F-8431-9EB4-E787-D78BF1AD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b="0" i="0" u="none" strike="noStrike">
                <a:effectLst/>
                <a:latin typeface="-webkit-standard"/>
              </a:rPr>
              <a:t>Tổng kết</a:t>
            </a:r>
            <a:endParaRPr lang="en-V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A40BAD-9BD0-D830-C589-37C072D5CF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297555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538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8" name="Rectangle 2067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ơ sở quan trọng của hợp tác là gì? Nguyên tắc trong hợp tác">
            <a:extLst>
              <a:ext uri="{FF2B5EF4-FFF2-40B4-BE49-F238E27FC236}">
                <a16:creationId xmlns:a16="http://schemas.microsoft.com/office/drawing/2014/main" id="{B1AE540E-449A-4F34-6286-74577D9A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8" r="8212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0" name="Rectangle 2069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96070-D63B-9AFC-444C-F7C50F7D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225" y="1161288"/>
            <a:ext cx="4318787" cy="1124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Cảm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ơn</a:t>
            </a:r>
            <a:r>
              <a:rPr lang="en-US" sz="2800" dirty="0">
                <a:solidFill>
                  <a:schemeClr val="bg1"/>
                </a:solidFill>
              </a:rPr>
              <a:t> a/e </a:t>
            </a:r>
            <a:r>
              <a:rPr lang="en-US" sz="2800" dirty="0" err="1">
                <a:solidFill>
                  <a:schemeClr val="bg1"/>
                </a:solidFill>
              </a:rPr>
              <a:t>đã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lắng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nghe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72" name="Rectangle 207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Content Placeholder 2064">
            <a:extLst>
              <a:ext uri="{FF2B5EF4-FFF2-40B4-BE49-F238E27FC236}">
                <a16:creationId xmlns:a16="http://schemas.microsoft.com/office/drawing/2014/main" id="{C27B6D1E-E2C7-65EE-9CF4-B6BF5025C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9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F4D2C-16CE-BAF7-1E30-EDE487B3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28" r="21659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EF1DC-903A-4B7E-E135-6FB8C496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50FD6-206F-9633-BB93-2200D4890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vi-VN" sz="1700" b="0" i="0" u="none" strike="noStrike">
                <a:effectLst/>
                <a:latin typeface="-webkit-standard"/>
              </a:rPr>
              <a:t>Ứng dụng hỗ trợ quản lý bán hàng và kho hàng, tối ưu hoá cho tiệm tạp hoá</a:t>
            </a:r>
          </a:p>
          <a:p>
            <a:r>
              <a:rPr lang="vi-VN" sz="1700" b="0" i="0" u="none" strike="noStrike">
                <a:effectLst/>
                <a:latin typeface="-webkit-standard"/>
              </a:rPr>
              <a:t>Giải pháp đơn giản và hiệu quả cho tiệm tạp hoá mọi quy mô</a:t>
            </a:r>
            <a:endParaRPr lang="en-VN" sz="1700"/>
          </a:p>
        </p:txBody>
      </p:sp>
    </p:spTree>
    <p:extLst>
      <p:ext uri="{BB962C8B-B14F-4D97-AF65-F5344CB8AC3E}">
        <p14:creationId xmlns:p14="http://schemas.microsoft.com/office/powerpoint/2010/main" val="63351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26CD2-8E72-2E4D-5905-2D94C04C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EED1B-E8B4-9B64-293A-D02590B5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b="0" i="0" u="none" strike="noStrike">
                <a:effectLst/>
                <a:latin typeface="-webkit-standard"/>
              </a:rPr>
              <a:t>Thực trạng và Vấn đề của các Tiệm Tạp Hóa</a:t>
            </a:r>
            <a:endParaRPr lang="en-VN" sz="2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468A-0C29-C431-561B-98AE19C4D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vi-VN" sz="1700">
                <a:effectLst/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Tính tiền khá lâu với khách mua nhiều mặt hàng</a:t>
            </a:r>
            <a:r>
              <a:rPr lang="en-VN" sz="17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=&gt; không tận dụng tốt nguồn khách hàng</a:t>
            </a:r>
            <a:endParaRPr lang="en-VN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E624D0-F7AF-BA4E-24B9-A34FE45E3695}"/>
              </a:ext>
            </a:extLst>
          </p:cNvPr>
          <p:cNvGrpSpPr/>
          <p:nvPr/>
        </p:nvGrpSpPr>
        <p:grpSpPr>
          <a:xfrm>
            <a:off x="4901184" y="1678614"/>
            <a:ext cx="6922008" cy="3601356"/>
            <a:chOff x="2895600" y="1524000"/>
            <a:chExt cx="6400800" cy="381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932658-0338-0AC8-98CD-882B4C69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1524000"/>
              <a:ext cx="6400800" cy="381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E616AF-4BFA-C661-7C74-ADE0C9575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0" y="1811215"/>
              <a:ext cx="1497013" cy="682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8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271886-0F49-41E9-8DBF-1CA8B2808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A0407-FCA4-3298-C4E1-E56ED9C5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b="0" i="0" u="none" strike="noStrike">
                <a:effectLst/>
                <a:latin typeface="-webkit-standard"/>
              </a:rPr>
              <a:t>Thực trạng và Vấn đề của các Tiệm Tạp Hóa</a:t>
            </a:r>
            <a:endParaRPr lang="en-VN" sz="2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985DD-44E8-0B06-6FAE-13C848A4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vi-VN" sz="1700" dirty="0">
                <a:effectLst/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Sản phẩm hết hạn dùng, thất thoát không kiểm soát được </a:t>
            </a:r>
            <a:r>
              <a:rPr lang="en-VN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=&gt; ảnh hưởng lớn đến lợi nhuận</a:t>
            </a:r>
            <a:endParaRPr lang="en-V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F6E2860-FA79-AA65-41C1-B9F7B8C43F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085809"/>
              </p:ext>
            </p:extLst>
          </p:nvPr>
        </p:nvGraphicFramePr>
        <p:xfrm>
          <a:off x="3954484" y="1616531"/>
          <a:ext cx="5861132" cy="3418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FA71D85-E32C-51A1-8B6B-3230CBB65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936521"/>
              </p:ext>
            </p:extLst>
          </p:nvPr>
        </p:nvGraphicFramePr>
        <p:xfrm>
          <a:off x="7253185" y="1616531"/>
          <a:ext cx="3719615" cy="2630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942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DF1E3B-FD0B-3242-8DA7-DB76A4A33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Freeform: Shape 6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0" name="Freeform: Shape 6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C4790-173A-B2C1-C5EA-19AD2A97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b="0" i="0" u="none" strike="noStrike">
                <a:effectLst/>
                <a:latin typeface="-webkit-standard"/>
              </a:rPr>
              <a:t>Thực trạng và Vấn đề của các Tiệm Tạp Hóa</a:t>
            </a:r>
            <a:endParaRPr lang="en-VN" sz="28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CD73C-94F5-B5A5-4C88-43385A6A9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vi-VN" sz="1700">
                <a:effectLst/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Việc nhớ giá sản phẩm khiến việc đổi người đứng bán trở nên khó khăn =&gt; không tận dụng tối đa nhân lực sẵn có, stress,…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2C0B9-97C5-53A8-C557-DDF148BC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887" y="841248"/>
            <a:ext cx="5302601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F8102-2398-5438-8DFB-C63072AA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1D1B4-2C87-66E0-7014-5637E5CB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b="0" i="0" u="none" strike="noStrike">
                <a:effectLst/>
                <a:latin typeface="-webkit-standard"/>
              </a:rPr>
              <a:t>Thực trạng và Vấn đề của các Tiệm Tạp Hóa</a:t>
            </a:r>
            <a:endParaRPr lang="en-VN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BE9AB-1487-7CFA-9E6D-39614F99F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7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hó theo dõi doanh thu, thống kê sản phẩm =&gt; thiếu đổi mới, thiếu sức cạnh tranh</a:t>
            </a:r>
            <a:endParaRPr lang="en-VN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09C5C-4319-7784-6EA2-29ECA36F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203682"/>
            <a:ext cx="6922008" cy="455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6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FC5845-E35D-13B7-9AA1-5C769F49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34C09-319B-B9BB-6D8C-A9AC0A36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effectLst/>
                <a:latin typeface="-webkit-standard"/>
              </a:rPr>
              <a:t>Giải pháp Đề xuất</a:t>
            </a:r>
            <a:endParaRPr lang="en-V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62DCC2-8DA0-E843-E93F-5B1F40F1F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87572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650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9217E-DB61-481A-F6F1-C5F502AE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0" i="0" u="none" strike="noStrike" err="1">
                <a:effectLst/>
                <a:latin typeface="-webkit-standard"/>
              </a:rPr>
              <a:t>Tính</a:t>
            </a:r>
            <a:r>
              <a:rPr lang="en-US" b="0" i="0" u="none" strike="noStrike">
                <a:effectLst/>
                <a:latin typeface="-webkit-standard"/>
              </a:rPr>
              <a:t> </a:t>
            </a:r>
            <a:r>
              <a:rPr lang="en-US" b="0" i="0" u="none" strike="noStrike" err="1">
                <a:effectLst/>
                <a:latin typeface="-webkit-standard"/>
              </a:rPr>
              <a:t>năng</a:t>
            </a:r>
            <a:r>
              <a:rPr lang="en-US" b="0" i="0" u="none" strike="noStrike">
                <a:effectLst/>
                <a:latin typeface="-webkit-standard"/>
              </a:rPr>
              <a:t> </a:t>
            </a:r>
            <a:r>
              <a:rPr lang="en-US" b="0" i="0" u="none" strike="noStrike" err="1">
                <a:effectLst/>
                <a:latin typeface="-webkit-standard"/>
              </a:rPr>
              <a:t>Chính</a:t>
            </a:r>
            <a:endParaRPr lang="en-V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58C0E0-03A4-7DD7-163A-34958C332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03538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1479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BF9AE-E1C9-C18A-3E98-C2C7C4BA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5" r="11991" b="2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09E1B-AF77-B91D-A721-27051C7E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vi-VN" sz="2800" b="0" i="0" u="none" strike="noStrike">
                <a:effectLst/>
                <a:latin typeface="-webkit-standard"/>
              </a:rPr>
              <a:t>Giá trị và Lợi ích cho Người Dùng</a:t>
            </a:r>
            <a:endParaRPr lang="en-VN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BDA67-10E3-5E70-D00E-7311FC2C4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VN" sz="1700"/>
              <a:t>Dùng thời gian rảnh rỗi để giảm công sức lúc cao điểm</a:t>
            </a:r>
          </a:p>
          <a:p>
            <a:r>
              <a:rPr lang="en-US" sz="1700"/>
              <a:t>T</a:t>
            </a:r>
            <a:r>
              <a:rPr lang="en-VN" sz="1700"/>
              <a:t>ăng doanh thu, cắt giảm thất thoát</a:t>
            </a:r>
          </a:p>
          <a:p>
            <a:r>
              <a:rPr lang="en-VN" sz="1700"/>
              <a:t>Nhân sự linh hoạt</a:t>
            </a:r>
          </a:p>
          <a:p>
            <a:r>
              <a:rPr lang="en-VN" sz="1700"/>
              <a:t>Luôn đổi mới, tăng sức cạnh tranh</a:t>
            </a:r>
          </a:p>
          <a:p>
            <a:r>
              <a:rPr lang="en-US" sz="1700"/>
              <a:t>Đ</a:t>
            </a:r>
            <a:r>
              <a:rPr lang="en-VN" sz="1700"/>
              <a:t>ón đầu xu hướng thời đại</a:t>
            </a:r>
          </a:p>
        </p:txBody>
      </p:sp>
    </p:spTree>
    <p:extLst>
      <p:ext uri="{BB962C8B-B14F-4D97-AF65-F5344CB8AC3E}">
        <p14:creationId xmlns:p14="http://schemas.microsoft.com/office/powerpoint/2010/main" val="109419116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193</TotalTime>
  <Words>890</Words>
  <Application>Microsoft Macintosh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-webkit-standard</vt:lpstr>
      <vt:lpstr>Arial</vt:lpstr>
      <vt:lpstr>Avenir Next LT Pro</vt:lpstr>
      <vt:lpstr>Calibri</vt:lpstr>
      <vt:lpstr>Times New Roman</vt:lpstr>
      <vt:lpstr>AccentBoxVTI</vt:lpstr>
      <vt:lpstr>HỖ TRỢ TIỆM TẠP HÓA</vt:lpstr>
      <vt:lpstr>Giới thiệu</vt:lpstr>
      <vt:lpstr>Thực trạng và Vấn đề của các Tiệm Tạp Hóa</vt:lpstr>
      <vt:lpstr>Thực trạng và Vấn đề của các Tiệm Tạp Hóa</vt:lpstr>
      <vt:lpstr>Thực trạng và Vấn đề của các Tiệm Tạp Hóa</vt:lpstr>
      <vt:lpstr>Thực trạng và Vấn đề của các Tiệm Tạp Hóa</vt:lpstr>
      <vt:lpstr>Giải pháp Đề xuất</vt:lpstr>
      <vt:lpstr>Tính năng Chính</vt:lpstr>
      <vt:lpstr>Giá trị và Lợi ích cho Người Dùng</vt:lpstr>
      <vt:lpstr>PowerPoint Presentation</vt:lpstr>
      <vt:lpstr>Lợi thế Cạnh tranh</vt:lpstr>
      <vt:lpstr>Kế hoạch Phát triển và Cải tiến</vt:lpstr>
      <vt:lpstr>Dự báo Doanh thu và Hiệu quả (1)</vt:lpstr>
      <vt:lpstr>Dự báo Doanh thu và Hiệu quả (2)</vt:lpstr>
      <vt:lpstr>Tổng kết</vt:lpstr>
      <vt:lpstr>Cảm ơn a/e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 Phạm</dc:creator>
  <cp:lastModifiedBy>Kha Phạm</cp:lastModifiedBy>
  <cp:revision>6</cp:revision>
  <dcterms:created xsi:type="dcterms:W3CDTF">2024-10-31T14:41:43Z</dcterms:created>
  <dcterms:modified xsi:type="dcterms:W3CDTF">2024-11-14T16:40:37Z</dcterms:modified>
</cp:coreProperties>
</file>